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Default Extension="xlsx" ContentType="application/vnd.openxmlformats-officedocument.spreadsheetml.sheet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  <p:sldId id="264" r:id="rId10"/>
    <p:sldId id="266" r:id="rId11"/>
    <p:sldId id="268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НКО</c:v>
                </c:pt>
              </c:strCache>
            </c:strRef>
          </c:tx>
          <c:spPr>
            <a:ln w="38100">
              <a:solidFill>
                <a:schemeClr val="accent3">
                  <a:lumMod val="50000"/>
                </a:schemeClr>
              </a:solidFill>
            </a:ln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Интернет-ресурсы</c:v>
                </c:pt>
                <c:pt idx="1">
                  <c:v>Межличностное взаимодействие</c:v>
                </c:pt>
                <c:pt idx="2">
                  <c:v>СМИ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 formatCode="0.00%">
                  <c:v>0.21400000000000036</c:v>
                </c:pt>
                <c:pt idx="1">
                  <c:v>0.19</c:v>
                </c:pt>
                <c:pt idx="2" formatCode="0.00%">
                  <c:v>0.126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Население</c:v>
                </c:pt>
              </c:strCache>
            </c:strRef>
          </c:tx>
          <c:spPr>
            <a:ln w="38100">
              <a:solidFill>
                <a:schemeClr val="accent3">
                  <a:lumMod val="50000"/>
                </a:schemeClr>
              </a:solidFill>
            </a:ln>
          </c:spPr>
          <c:dLbls>
            <c:dLbl>
              <c:idx val="0"/>
              <c:layout/>
              <c:dLblPos val="outEnd"/>
              <c:showVal val="1"/>
            </c:dLbl>
            <c:dLbl>
              <c:idx val="1"/>
              <c:layout/>
              <c:dLblPos val="outEnd"/>
              <c:showVal val="1"/>
            </c:dLbl>
            <c:dLbl>
              <c:idx val="2"/>
              <c:layout/>
              <c:dLblPos val="outEnd"/>
              <c:showVal val="1"/>
            </c:dLbl>
            <c:delete val="1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</c:dLbls>
          <c:cat>
            <c:strRef>
              <c:f>Лист1!$A$2:$A$4</c:f>
              <c:strCache>
                <c:ptCount val="3"/>
                <c:pt idx="0">
                  <c:v>Интернет-ресурсы</c:v>
                </c:pt>
                <c:pt idx="1">
                  <c:v>Межличностное взаимодействие</c:v>
                </c:pt>
                <c:pt idx="2">
                  <c:v>СМИ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 formatCode="0.00%">
                  <c:v>0.15700000000000039</c:v>
                </c:pt>
                <c:pt idx="1">
                  <c:v>0.24000000000000021</c:v>
                </c:pt>
                <c:pt idx="2" formatCode="0.00%">
                  <c:v>0.20200000000000001</c:v>
                </c:pt>
              </c:numCache>
            </c:numRef>
          </c:val>
        </c:ser>
        <c:axId val="100497280"/>
        <c:axId val="100498816"/>
      </c:barChart>
      <c:catAx>
        <c:axId val="100497280"/>
        <c:scaling>
          <c:orientation val="minMax"/>
        </c:scaling>
        <c:axPos val="b"/>
        <c:majorTickMark val="none"/>
        <c:tickLblPos val="nextTo"/>
        <c:crossAx val="100498816"/>
        <c:crosses val="autoZero"/>
        <c:auto val="1"/>
        <c:lblAlgn val="ctr"/>
        <c:lblOffset val="100"/>
      </c:catAx>
      <c:valAx>
        <c:axId val="100498816"/>
        <c:scaling>
          <c:orientation val="minMax"/>
        </c:scaling>
        <c:delete val="1"/>
        <c:axPos val="l"/>
        <c:numFmt formatCode="0.00%" sourceLinked="1"/>
        <c:majorTickMark val="none"/>
        <c:tickLblPos val="none"/>
        <c:crossAx val="1004972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ru-RU"/>
          </a:p>
        </c:txPr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title>
      <c:tx>
        <c:rich>
          <a:bodyPr/>
          <a:lstStyle/>
          <a:p>
            <a:pPr>
              <a:defRPr/>
            </a:pPr>
            <a:r>
              <a:rPr lang="ru-RU"/>
              <a:t>Соотношение источников  доходов социально ориентированных организаций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доходов в %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Доходы от реализации товаров и услуг</c:v>
                </c:pt>
                <c:pt idx="1">
                  <c:v>Поступления от коммерческих организаций</c:v>
                </c:pt>
                <c:pt idx="2">
                  <c:v>Поступления от физических лиц</c:v>
                </c:pt>
                <c:pt idx="3">
                  <c:v>Поступления из федерального бюджета</c:v>
                </c:pt>
                <c:pt idx="4">
                  <c:v>Поступления из бюджетов субъектов РФ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0.43000000000000016</c:v>
                </c:pt>
                <c:pt idx="1">
                  <c:v>0.24000000000000007</c:v>
                </c:pt>
                <c:pt idx="2">
                  <c:v>0.18000000000000008</c:v>
                </c:pt>
                <c:pt idx="3">
                  <c:v>9.0000000000000024E-2</c:v>
                </c:pt>
                <c:pt idx="4">
                  <c:v>6.0000000000000026E-2</c:v>
                </c:pt>
              </c:numCache>
            </c:numRef>
          </c:val>
        </c:ser>
        <c:dLbls>
          <c:showVal val="1"/>
        </c:dLbls>
        <c:overlap val="-25"/>
        <c:axId val="115050368"/>
        <c:axId val="115096576"/>
      </c:barChart>
      <c:catAx>
        <c:axId val="11505036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5096576"/>
        <c:crosses val="autoZero"/>
        <c:auto val="1"/>
        <c:lblAlgn val="ctr"/>
        <c:lblOffset val="100"/>
      </c:catAx>
      <c:valAx>
        <c:axId val="115096576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11505036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917EE4-7EE7-4E70-8E1E-E047A1D4C354}" type="doc">
      <dgm:prSet loTypeId="urn:microsoft.com/office/officeart/2005/8/layout/cycle3" loCatId="cycle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56B19A6C-6F22-4F0B-A67D-81562E8F3997}">
      <dgm:prSet custT="1"/>
      <dgm:spPr/>
      <dgm:t>
        <a:bodyPr/>
        <a:lstStyle/>
        <a:p>
          <a:pPr rtl="0"/>
          <a:r>
            <a:rPr lang="ru-RU" sz="2000" b="1" smtClean="0"/>
            <a:t>СИСТЕМА ИНФОРМАЦИОННОЙ ОТКРЫТОСТИ </a:t>
          </a:r>
          <a:endParaRPr lang="ru-RU" sz="2000" b="1" dirty="0"/>
        </a:p>
      </dgm:t>
    </dgm:pt>
    <dgm:pt modelId="{9B04E216-27BF-45F5-8384-F191B582913A}" type="parTrans" cxnId="{06677573-3C4A-41DC-B9D1-4B842D486FE9}">
      <dgm:prSet/>
      <dgm:spPr/>
      <dgm:t>
        <a:bodyPr/>
        <a:lstStyle/>
        <a:p>
          <a:endParaRPr lang="ru-RU"/>
        </a:p>
      </dgm:t>
    </dgm:pt>
    <dgm:pt modelId="{F61C0EDB-29CE-43D6-B68B-45552A04A349}" type="sibTrans" cxnId="{06677573-3C4A-41DC-B9D1-4B842D486FE9}">
      <dgm:prSet/>
      <dgm:spPr/>
      <dgm:t>
        <a:bodyPr/>
        <a:lstStyle/>
        <a:p>
          <a:endParaRPr lang="ru-RU"/>
        </a:p>
      </dgm:t>
    </dgm:pt>
    <dgm:pt modelId="{6B2B6FBD-E58B-4287-988E-07274C4D35CD}">
      <dgm:prSet custT="1"/>
      <dgm:spPr/>
      <dgm:t>
        <a:bodyPr/>
        <a:lstStyle/>
        <a:p>
          <a:pPr rtl="0"/>
          <a:r>
            <a:rPr lang="ru-RU" sz="1800" b="1" smtClean="0"/>
            <a:t>ДОСТУПНОСТЬ ОФИЦИАЛЬНОЙ И СОЦИАЛЬНО-ЗНАЧИМОЙ  ИНФОРМАЦИИ</a:t>
          </a:r>
          <a:endParaRPr lang="ru-RU" sz="1800" b="1" dirty="0"/>
        </a:p>
      </dgm:t>
    </dgm:pt>
    <dgm:pt modelId="{C0678846-294B-4A1F-BB5E-0AB0CD99DFE2}" type="parTrans" cxnId="{38302F4E-78C8-4929-9F05-5FE491D1DA8E}">
      <dgm:prSet/>
      <dgm:spPr/>
      <dgm:t>
        <a:bodyPr/>
        <a:lstStyle/>
        <a:p>
          <a:endParaRPr lang="ru-RU"/>
        </a:p>
      </dgm:t>
    </dgm:pt>
    <dgm:pt modelId="{8F65F2A0-5EE1-412A-8265-D93A30462E2E}" type="sibTrans" cxnId="{38302F4E-78C8-4929-9F05-5FE491D1DA8E}">
      <dgm:prSet/>
      <dgm:spPr/>
      <dgm:t>
        <a:bodyPr/>
        <a:lstStyle/>
        <a:p>
          <a:endParaRPr lang="ru-RU"/>
        </a:p>
      </dgm:t>
    </dgm:pt>
    <dgm:pt modelId="{09529B9D-602F-45FE-9262-0C26C7CCC8B5}">
      <dgm:prSet custT="1"/>
      <dgm:spPr/>
      <dgm:t>
        <a:bodyPr/>
        <a:lstStyle/>
        <a:p>
          <a:pPr rtl="0"/>
          <a:r>
            <a:rPr lang="ru-RU" sz="1800" b="1" smtClean="0"/>
            <a:t>ЗА СЧЕТ РАЗВИТИЯ</a:t>
          </a:r>
        </a:p>
        <a:p>
          <a:pPr rtl="0"/>
          <a:r>
            <a:rPr lang="ru-RU" sz="1800" b="1" smtClean="0"/>
            <a:t>ИНТЕРАКТИВНОГО</a:t>
          </a:r>
        </a:p>
        <a:p>
          <a:pPr rtl="0"/>
          <a:r>
            <a:rPr lang="ru-RU" sz="1800" b="1" smtClean="0"/>
            <a:t>ВЗАИМОДЕЙСТВИЯ ВЛАСТНЫХ И ГРАЖДАНСКИХ СТРУКТУР</a:t>
          </a:r>
          <a:endParaRPr lang="ru-RU" sz="1600" dirty="0"/>
        </a:p>
      </dgm:t>
    </dgm:pt>
    <dgm:pt modelId="{DA9A5F8F-2EF3-4399-9E82-222956898E00}" type="parTrans" cxnId="{612ED324-2813-4928-BB13-0F3C012A7388}">
      <dgm:prSet/>
      <dgm:spPr/>
      <dgm:t>
        <a:bodyPr/>
        <a:lstStyle/>
        <a:p>
          <a:endParaRPr lang="ru-RU"/>
        </a:p>
      </dgm:t>
    </dgm:pt>
    <dgm:pt modelId="{4FFE6F2E-DEE7-4467-AF2D-B6750B4BF51E}" type="sibTrans" cxnId="{612ED324-2813-4928-BB13-0F3C012A7388}">
      <dgm:prSet/>
      <dgm:spPr/>
      <dgm:t>
        <a:bodyPr/>
        <a:lstStyle/>
        <a:p>
          <a:endParaRPr lang="ru-RU"/>
        </a:p>
      </dgm:t>
    </dgm:pt>
    <dgm:pt modelId="{A20340B9-29DD-42CE-A4F0-CDFC52059066}">
      <dgm:prSet custT="1"/>
      <dgm:spPr/>
      <dgm:t>
        <a:bodyPr/>
        <a:lstStyle/>
        <a:p>
          <a:pPr rtl="0"/>
          <a:r>
            <a:rPr lang="ru-RU" sz="1800" b="1" smtClean="0"/>
            <a:t>НАРАЩИВАНИЕ ЭФФЕКТИВНОСТИ СИСТЕМЫ ОБРАТНОЙ СВЯЗИ</a:t>
          </a:r>
          <a:endParaRPr lang="ru-RU" sz="1600" dirty="0"/>
        </a:p>
      </dgm:t>
    </dgm:pt>
    <dgm:pt modelId="{015CDC76-8E95-451D-9BA1-47EFB6F57CC9}" type="parTrans" cxnId="{7857B407-B3B8-4A17-A651-716239B925B6}">
      <dgm:prSet/>
      <dgm:spPr/>
      <dgm:t>
        <a:bodyPr/>
        <a:lstStyle/>
        <a:p>
          <a:endParaRPr lang="ru-RU"/>
        </a:p>
      </dgm:t>
    </dgm:pt>
    <dgm:pt modelId="{814B69F7-C59B-41AD-900D-A26DA3B412BB}" type="sibTrans" cxnId="{7857B407-B3B8-4A17-A651-716239B925B6}">
      <dgm:prSet/>
      <dgm:spPr/>
      <dgm:t>
        <a:bodyPr/>
        <a:lstStyle/>
        <a:p>
          <a:endParaRPr lang="ru-RU"/>
        </a:p>
      </dgm:t>
    </dgm:pt>
    <dgm:pt modelId="{542E0C64-7F69-4725-9366-F3971DA58C94}" type="pres">
      <dgm:prSet presAssocID="{F3917EE4-7EE7-4E70-8E1E-E047A1D4C3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D91481-5D2D-49B7-AC87-6E16656B852B}" type="pres">
      <dgm:prSet presAssocID="{F3917EE4-7EE7-4E70-8E1E-E047A1D4C354}" presName="cycle" presStyleCnt="0"/>
      <dgm:spPr/>
      <dgm:t>
        <a:bodyPr/>
        <a:lstStyle/>
        <a:p>
          <a:endParaRPr lang="ru-RU"/>
        </a:p>
      </dgm:t>
    </dgm:pt>
    <dgm:pt modelId="{B8D0A5DA-D688-4CA4-B53A-16836B1E5EB4}" type="pres">
      <dgm:prSet presAssocID="{56B19A6C-6F22-4F0B-A67D-81562E8F3997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55E04-A8FA-4A88-9A5A-2F87F348683A}" type="pres">
      <dgm:prSet presAssocID="{F61C0EDB-29CE-43D6-B68B-45552A04A349}" presName="sibTransFirstNode" presStyleLbl="bgShp" presStyleIdx="0" presStyleCnt="1" custScaleX="111094"/>
      <dgm:spPr/>
      <dgm:t>
        <a:bodyPr/>
        <a:lstStyle/>
        <a:p>
          <a:endParaRPr lang="ru-RU"/>
        </a:p>
      </dgm:t>
    </dgm:pt>
    <dgm:pt modelId="{584968D7-784A-4E75-886B-42C725B9E9B7}" type="pres">
      <dgm:prSet presAssocID="{6B2B6FBD-E58B-4287-988E-07274C4D35CD}" presName="nodeFollowingNodes" presStyleLbl="node1" presStyleIdx="1" presStyleCnt="4" custRadScaleRad="99399" custRadScaleInc="-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9D0C3-F42A-433F-9F29-9BC3E2B32ADB}" type="pres">
      <dgm:prSet presAssocID="{09529B9D-602F-45FE-9262-0C26C7CCC8B5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53EE1-60AE-4ADE-8562-A54945760B1E}" type="pres">
      <dgm:prSet presAssocID="{A20340B9-29DD-42CE-A4F0-CDFC52059066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20FFE1-CD54-4B29-8494-0ADC3AEC4E9D}" type="presOf" srcId="{6B2B6FBD-E58B-4287-988E-07274C4D35CD}" destId="{584968D7-784A-4E75-886B-42C725B9E9B7}" srcOrd="0" destOrd="0" presId="urn:microsoft.com/office/officeart/2005/8/layout/cycle3"/>
    <dgm:cxn modelId="{38302F4E-78C8-4929-9F05-5FE491D1DA8E}" srcId="{F3917EE4-7EE7-4E70-8E1E-E047A1D4C354}" destId="{6B2B6FBD-E58B-4287-988E-07274C4D35CD}" srcOrd="1" destOrd="0" parTransId="{C0678846-294B-4A1F-BB5E-0AB0CD99DFE2}" sibTransId="{8F65F2A0-5EE1-412A-8265-D93A30462E2E}"/>
    <dgm:cxn modelId="{8E506F28-BB31-4B99-A315-B531880BB212}" type="presOf" srcId="{F61C0EDB-29CE-43D6-B68B-45552A04A349}" destId="{64455E04-A8FA-4A88-9A5A-2F87F348683A}" srcOrd="0" destOrd="0" presId="urn:microsoft.com/office/officeart/2005/8/layout/cycle3"/>
    <dgm:cxn modelId="{9D6813A0-560F-48B6-AEA7-478F3DF46F10}" type="presOf" srcId="{09529B9D-602F-45FE-9262-0C26C7CCC8B5}" destId="{22A9D0C3-F42A-433F-9F29-9BC3E2B32ADB}" srcOrd="0" destOrd="0" presId="urn:microsoft.com/office/officeart/2005/8/layout/cycle3"/>
    <dgm:cxn modelId="{1DE1A14E-4407-48C7-AF12-92DF8511410B}" type="presOf" srcId="{A20340B9-29DD-42CE-A4F0-CDFC52059066}" destId="{17853EE1-60AE-4ADE-8562-A54945760B1E}" srcOrd="0" destOrd="0" presId="urn:microsoft.com/office/officeart/2005/8/layout/cycle3"/>
    <dgm:cxn modelId="{4D2CF7CA-700F-4351-AE72-7345492863E4}" type="presOf" srcId="{F3917EE4-7EE7-4E70-8E1E-E047A1D4C354}" destId="{542E0C64-7F69-4725-9366-F3971DA58C94}" srcOrd="0" destOrd="0" presId="urn:microsoft.com/office/officeart/2005/8/layout/cycle3"/>
    <dgm:cxn modelId="{06677573-3C4A-41DC-B9D1-4B842D486FE9}" srcId="{F3917EE4-7EE7-4E70-8E1E-E047A1D4C354}" destId="{56B19A6C-6F22-4F0B-A67D-81562E8F3997}" srcOrd="0" destOrd="0" parTransId="{9B04E216-27BF-45F5-8384-F191B582913A}" sibTransId="{F61C0EDB-29CE-43D6-B68B-45552A04A349}"/>
    <dgm:cxn modelId="{EFCDB6BB-20A4-4C64-806E-59E2CFBE8746}" type="presOf" srcId="{56B19A6C-6F22-4F0B-A67D-81562E8F3997}" destId="{B8D0A5DA-D688-4CA4-B53A-16836B1E5EB4}" srcOrd="0" destOrd="0" presId="urn:microsoft.com/office/officeart/2005/8/layout/cycle3"/>
    <dgm:cxn modelId="{7857B407-B3B8-4A17-A651-716239B925B6}" srcId="{F3917EE4-7EE7-4E70-8E1E-E047A1D4C354}" destId="{A20340B9-29DD-42CE-A4F0-CDFC52059066}" srcOrd="3" destOrd="0" parTransId="{015CDC76-8E95-451D-9BA1-47EFB6F57CC9}" sibTransId="{814B69F7-C59B-41AD-900D-A26DA3B412BB}"/>
    <dgm:cxn modelId="{612ED324-2813-4928-BB13-0F3C012A7388}" srcId="{F3917EE4-7EE7-4E70-8E1E-E047A1D4C354}" destId="{09529B9D-602F-45FE-9262-0C26C7CCC8B5}" srcOrd="2" destOrd="0" parTransId="{DA9A5F8F-2EF3-4399-9E82-222956898E00}" sibTransId="{4FFE6F2E-DEE7-4467-AF2D-B6750B4BF51E}"/>
    <dgm:cxn modelId="{7680234E-FCEF-4997-9CA2-5808708E4F04}" type="presParOf" srcId="{542E0C64-7F69-4725-9366-F3971DA58C94}" destId="{75D91481-5D2D-49B7-AC87-6E16656B852B}" srcOrd="0" destOrd="0" presId="urn:microsoft.com/office/officeart/2005/8/layout/cycle3"/>
    <dgm:cxn modelId="{A5097E56-930F-490A-A579-CCA24808D839}" type="presParOf" srcId="{75D91481-5D2D-49B7-AC87-6E16656B852B}" destId="{B8D0A5DA-D688-4CA4-B53A-16836B1E5EB4}" srcOrd="0" destOrd="0" presId="urn:microsoft.com/office/officeart/2005/8/layout/cycle3"/>
    <dgm:cxn modelId="{72A6F7CA-AB6A-4E4A-A8CB-1391630A0A02}" type="presParOf" srcId="{75D91481-5D2D-49B7-AC87-6E16656B852B}" destId="{64455E04-A8FA-4A88-9A5A-2F87F348683A}" srcOrd="1" destOrd="0" presId="urn:microsoft.com/office/officeart/2005/8/layout/cycle3"/>
    <dgm:cxn modelId="{CC3B2125-1283-42B7-B3FC-51C0112F6CB9}" type="presParOf" srcId="{75D91481-5D2D-49B7-AC87-6E16656B852B}" destId="{584968D7-784A-4E75-886B-42C725B9E9B7}" srcOrd="2" destOrd="0" presId="urn:microsoft.com/office/officeart/2005/8/layout/cycle3"/>
    <dgm:cxn modelId="{300F86DD-CD88-4A59-AB69-6FEB0FEE13A0}" type="presParOf" srcId="{75D91481-5D2D-49B7-AC87-6E16656B852B}" destId="{22A9D0C3-F42A-433F-9F29-9BC3E2B32ADB}" srcOrd="3" destOrd="0" presId="urn:microsoft.com/office/officeart/2005/8/layout/cycle3"/>
    <dgm:cxn modelId="{005CA5D7-0227-4119-B615-A4357A0A4246}" type="presParOf" srcId="{75D91481-5D2D-49B7-AC87-6E16656B852B}" destId="{17853EE1-60AE-4ADE-8562-A54945760B1E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80771B7-0A5B-496D-A9FF-F735C1F97998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4B59888-1072-46FC-9786-6328E2CF4C4C}">
      <dgm:prSet phldrT="[Текст]" custT="1"/>
      <dgm:spPr/>
      <dgm:t>
        <a:bodyPr/>
        <a:lstStyle/>
        <a:p>
          <a:r>
            <a:rPr lang="ru-RU" sz="2000" b="1" dirty="0" smtClean="0"/>
            <a:t>РАЗВИТИЕ ВНУТРЕННЕЙ СРЕДЫ ОРГАНИЗАЦИИ ЗА СЧЕТ РАЗВИТИЯ ПРОЦЕДУР КОНТРОЛЛИНГА:</a:t>
          </a:r>
          <a:endParaRPr lang="ru-RU" sz="2000" b="1" dirty="0"/>
        </a:p>
      </dgm:t>
    </dgm:pt>
    <dgm:pt modelId="{E174119C-F560-49B5-B2E0-38A8BE542227}" type="parTrans" cxnId="{AC2776FB-B3FB-4F23-B3DA-4A615C6E9A24}">
      <dgm:prSet/>
      <dgm:spPr/>
      <dgm:t>
        <a:bodyPr/>
        <a:lstStyle/>
        <a:p>
          <a:endParaRPr lang="ru-RU"/>
        </a:p>
      </dgm:t>
    </dgm:pt>
    <dgm:pt modelId="{2FCF5E65-DC8A-42B0-ADEE-9A4C0429FF6A}" type="sibTrans" cxnId="{AC2776FB-B3FB-4F23-B3DA-4A615C6E9A24}">
      <dgm:prSet/>
      <dgm:spPr/>
      <dgm:t>
        <a:bodyPr/>
        <a:lstStyle/>
        <a:p>
          <a:endParaRPr lang="ru-RU"/>
        </a:p>
      </dgm:t>
    </dgm:pt>
    <dgm:pt modelId="{0C0619FD-3CED-44EE-8271-4ED606E2F3D9}">
      <dgm:prSet phldrT="[Текст]" custT="1"/>
      <dgm:spPr/>
      <dgm:t>
        <a:bodyPr/>
        <a:lstStyle/>
        <a:p>
          <a:r>
            <a:rPr lang="ru-RU" sz="2000" b="1" dirty="0" smtClean="0"/>
            <a:t>своевременное получение руководством текущей информации</a:t>
          </a:r>
          <a:endParaRPr lang="ru-RU" sz="2000" b="1" dirty="0"/>
        </a:p>
      </dgm:t>
    </dgm:pt>
    <dgm:pt modelId="{712CEDA8-D639-448C-B0DE-F976C7014C76}" type="parTrans" cxnId="{59668283-88A4-471D-B532-D268F11EDD3E}">
      <dgm:prSet/>
      <dgm:spPr/>
      <dgm:t>
        <a:bodyPr/>
        <a:lstStyle/>
        <a:p>
          <a:endParaRPr lang="ru-RU"/>
        </a:p>
      </dgm:t>
    </dgm:pt>
    <dgm:pt modelId="{73E99EEF-C254-4D16-832A-C001F117AF5F}" type="sibTrans" cxnId="{59668283-88A4-471D-B532-D268F11EDD3E}">
      <dgm:prSet/>
      <dgm:spPr/>
      <dgm:t>
        <a:bodyPr/>
        <a:lstStyle/>
        <a:p>
          <a:endParaRPr lang="ru-RU"/>
        </a:p>
      </dgm:t>
    </dgm:pt>
    <dgm:pt modelId="{8B022863-195B-4C68-81FD-A016ABCA6F23}">
      <dgm:prSet phldrT="[Текст]" custT="1"/>
      <dgm:spPr/>
      <dgm:t>
        <a:bodyPr/>
        <a:lstStyle/>
        <a:p>
          <a:r>
            <a:rPr lang="ru-RU" sz="2000" b="1" dirty="0" smtClean="0"/>
            <a:t>Оптимизируется организация и управление потоками информации</a:t>
          </a:r>
          <a:endParaRPr lang="ru-RU" sz="2000" b="1" dirty="0"/>
        </a:p>
      </dgm:t>
    </dgm:pt>
    <dgm:pt modelId="{A42E0483-C9F0-476F-80F3-ED40331EE273}" type="parTrans" cxnId="{E33220ED-0307-496D-9C85-89DB5A3B3D60}">
      <dgm:prSet/>
      <dgm:spPr/>
      <dgm:t>
        <a:bodyPr/>
        <a:lstStyle/>
        <a:p>
          <a:endParaRPr lang="ru-RU"/>
        </a:p>
      </dgm:t>
    </dgm:pt>
    <dgm:pt modelId="{60B6E005-AFDF-4F83-A80A-B9FD7C8F5E3F}" type="sibTrans" cxnId="{E33220ED-0307-496D-9C85-89DB5A3B3D60}">
      <dgm:prSet/>
      <dgm:spPr/>
      <dgm:t>
        <a:bodyPr/>
        <a:lstStyle/>
        <a:p>
          <a:endParaRPr lang="ru-RU"/>
        </a:p>
      </dgm:t>
    </dgm:pt>
    <dgm:pt modelId="{AA09F00F-B87C-4E94-A9AB-DC1A422CB63D}">
      <dgm:prSet phldrT="[Текст]" custT="1"/>
      <dgm:spPr/>
      <dgm:t>
        <a:bodyPr/>
        <a:lstStyle/>
        <a:p>
          <a:r>
            <a:rPr lang="ru-RU" sz="2000" b="1" dirty="0" smtClean="0"/>
            <a:t>Оптимизируются процедуры планирования , в том числе по взаимодействию с  органами власти и местного самоуправления, донорами, партнерами, волонтерами</a:t>
          </a:r>
          <a:endParaRPr lang="ru-RU" sz="2000" b="1" dirty="0"/>
        </a:p>
      </dgm:t>
    </dgm:pt>
    <dgm:pt modelId="{D1B89216-FBF0-4105-92B4-692DE1E5F3AB}" type="parTrans" cxnId="{9C468E19-1C5D-478B-9EBF-0FA0B853A771}">
      <dgm:prSet/>
      <dgm:spPr/>
      <dgm:t>
        <a:bodyPr/>
        <a:lstStyle/>
        <a:p>
          <a:endParaRPr lang="ru-RU"/>
        </a:p>
      </dgm:t>
    </dgm:pt>
    <dgm:pt modelId="{CF525827-7EB8-4B52-887E-69496B770149}" type="sibTrans" cxnId="{9C468E19-1C5D-478B-9EBF-0FA0B853A771}">
      <dgm:prSet/>
      <dgm:spPr/>
      <dgm:t>
        <a:bodyPr/>
        <a:lstStyle/>
        <a:p>
          <a:endParaRPr lang="ru-RU"/>
        </a:p>
      </dgm:t>
    </dgm:pt>
    <dgm:pt modelId="{6D1F8C03-B973-4785-B805-EC8552A2EF8A}">
      <dgm:prSet phldrT="[Текст]" custT="1"/>
      <dgm:spPr/>
      <dgm:t>
        <a:bodyPr/>
        <a:lstStyle/>
        <a:p>
          <a:r>
            <a:rPr lang="ru-RU" sz="2000" b="1" dirty="0" smtClean="0"/>
            <a:t>За счет развития внутренней аналитики решаются задачи оптимизации управленческой деятельности</a:t>
          </a:r>
          <a:endParaRPr lang="ru-RU" sz="2000" b="1" dirty="0"/>
        </a:p>
      </dgm:t>
    </dgm:pt>
    <dgm:pt modelId="{1583DAAE-FFDE-4B15-9A83-4F9B43B86047}" type="parTrans" cxnId="{A5517EAD-282F-4646-AECC-604B0450C028}">
      <dgm:prSet/>
      <dgm:spPr/>
      <dgm:t>
        <a:bodyPr/>
        <a:lstStyle/>
        <a:p>
          <a:endParaRPr lang="ru-RU"/>
        </a:p>
      </dgm:t>
    </dgm:pt>
    <dgm:pt modelId="{B6AB7E87-1586-44EF-B753-49C112CDFDF2}" type="sibTrans" cxnId="{A5517EAD-282F-4646-AECC-604B0450C028}">
      <dgm:prSet/>
      <dgm:spPr/>
      <dgm:t>
        <a:bodyPr/>
        <a:lstStyle/>
        <a:p>
          <a:endParaRPr lang="ru-RU"/>
        </a:p>
      </dgm:t>
    </dgm:pt>
    <dgm:pt modelId="{1B0F9F7F-2E12-4D87-9C92-806E1A6C9362}">
      <dgm:prSet custT="1"/>
      <dgm:spPr/>
      <dgm:t>
        <a:bodyPr/>
        <a:lstStyle/>
        <a:p>
          <a:r>
            <a:rPr lang="ru-RU" sz="2000" b="1" dirty="0" smtClean="0"/>
            <a:t>улучшение взаимодействия  и мотивации членов организации</a:t>
          </a:r>
          <a:endParaRPr lang="ru-RU" sz="2000" b="1" dirty="0"/>
        </a:p>
      </dgm:t>
    </dgm:pt>
    <dgm:pt modelId="{37441B32-3472-4239-BBD3-6CD97633EE32}" type="parTrans" cxnId="{ED39B66F-0AED-4F0F-9EE5-BE5BD239DF2F}">
      <dgm:prSet/>
      <dgm:spPr/>
      <dgm:t>
        <a:bodyPr/>
        <a:lstStyle/>
        <a:p>
          <a:endParaRPr lang="ru-RU"/>
        </a:p>
      </dgm:t>
    </dgm:pt>
    <dgm:pt modelId="{C026C0B8-B830-43B5-9BE9-3A9E9599547D}" type="sibTrans" cxnId="{ED39B66F-0AED-4F0F-9EE5-BE5BD239DF2F}">
      <dgm:prSet/>
      <dgm:spPr/>
      <dgm:t>
        <a:bodyPr/>
        <a:lstStyle/>
        <a:p>
          <a:endParaRPr lang="ru-RU"/>
        </a:p>
      </dgm:t>
    </dgm:pt>
    <dgm:pt modelId="{EF1B9348-2A38-4C0C-B705-1C3CA2E3DC4C}">
      <dgm:prSet custT="1"/>
      <dgm:spPr/>
      <dgm:t>
        <a:bodyPr/>
        <a:lstStyle/>
        <a:p>
          <a:r>
            <a:rPr lang="ru-RU" sz="2000" b="1" dirty="0" smtClean="0"/>
            <a:t>сокращение времени принятия управленческих решений</a:t>
          </a:r>
          <a:endParaRPr lang="ru-RU" sz="2000" b="1" dirty="0"/>
        </a:p>
      </dgm:t>
    </dgm:pt>
    <dgm:pt modelId="{F4583549-0398-4310-9049-221836CC8538}" type="parTrans" cxnId="{2C6DC387-7ACA-4B5A-A0B3-C813E1649D4D}">
      <dgm:prSet/>
      <dgm:spPr/>
      <dgm:t>
        <a:bodyPr/>
        <a:lstStyle/>
        <a:p>
          <a:endParaRPr lang="ru-RU"/>
        </a:p>
      </dgm:t>
    </dgm:pt>
    <dgm:pt modelId="{97DDFCC0-C5C4-4DB3-A900-A8845CD95331}" type="sibTrans" cxnId="{2C6DC387-7ACA-4B5A-A0B3-C813E1649D4D}">
      <dgm:prSet/>
      <dgm:spPr/>
      <dgm:t>
        <a:bodyPr/>
        <a:lstStyle/>
        <a:p>
          <a:endParaRPr lang="ru-RU"/>
        </a:p>
      </dgm:t>
    </dgm:pt>
    <dgm:pt modelId="{AEEC29EC-153C-4AEB-B25B-031D78058AC5}">
      <dgm:prSet custT="1"/>
      <dgm:spPr/>
      <dgm:t>
        <a:bodyPr/>
        <a:lstStyle/>
        <a:p>
          <a:r>
            <a:rPr lang="ru-RU" sz="2000" b="1" dirty="0" smtClean="0"/>
            <a:t>Оптимизация использования имеющихся ресурсов, финансовых и кадровых</a:t>
          </a:r>
          <a:endParaRPr lang="ru-RU" sz="2000" b="1" dirty="0"/>
        </a:p>
      </dgm:t>
    </dgm:pt>
    <dgm:pt modelId="{5DA8F8EE-DDE0-4019-ACED-F07A6E82B67C}" type="sibTrans" cxnId="{8DE9E456-AC47-4B04-A32B-1951AD16C254}">
      <dgm:prSet/>
      <dgm:spPr/>
      <dgm:t>
        <a:bodyPr/>
        <a:lstStyle/>
        <a:p>
          <a:endParaRPr lang="ru-RU"/>
        </a:p>
      </dgm:t>
    </dgm:pt>
    <dgm:pt modelId="{3D4403D0-351B-4ED9-AC28-39F19D30DB52}" type="parTrans" cxnId="{8DE9E456-AC47-4B04-A32B-1951AD16C254}">
      <dgm:prSet/>
      <dgm:spPr/>
      <dgm:t>
        <a:bodyPr/>
        <a:lstStyle/>
        <a:p>
          <a:endParaRPr lang="ru-RU"/>
        </a:p>
      </dgm:t>
    </dgm:pt>
    <dgm:pt modelId="{D460469D-19C4-4200-8BBD-F63C799C3EAE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ФУНКЦИОНАЛЬНЫЕ ВОЗМОЖНОСТИ ПУБЛИЧНЫХ ОТЧЕТОВ</a:t>
          </a:r>
          <a:endParaRPr lang="ru-RU" sz="2400" b="1" dirty="0"/>
        </a:p>
      </dgm:t>
    </dgm:pt>
    <dgm:pt modelId="{ED8CA2EB-C111-49E5-B339-3C782D51F279}" type="parTrans" cxnId="{DE3C893E-7F14-41D2-B7BE-B6E987573D66}">
      <dgm:prSet/>
      <dgm:spPr/>
      <dgm:t>
        <a:bodyPr/>
        <a:lstStyle/>
        <a:p>
          <a:endParaRPr lang="ru-RU"/>
        </a:p>
      </dgm:t>
    </dgm:pt>
    <dgm:pt modelId="{20FB4E85-A6CC-4E91-8320-D3F040722F2D}" type="sibTrans" cxnId="{DE3C893E-7F14-41D2-B7BE-B6E987573D66}">
      <dgm:prSet/>
      <dgm:spPr/>
      <dgm:t>
        <a:bodyPr/>
        <a:lstStyle/>
        <a:p>
          <a:endParaRPr lang="ru-RU"/>
        </a:p>
      </dgm:t>
    </dgm:pt>
    <dgm:pt modelId="{83655767-A371-437A-A6CB-6B03E89D2C1D}" type="pres">
      <dgm:prSet presAssocID="{080771B7-0A5B-496D-A9FF-F735C1F979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485611-2372-444F-B3A8-29F9ECA2BB6A}" type="pres">
      <dgm:prSet presAssocID="{D460469D-19C4-4200-8BBD-F63C799C3EAE}" presName="parentText" presStyleLbl="node1" presStyleIdx="0" presStyleCnt="5" custScaleY="869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449592-D5FF-49B0-AB30-CFF8E23F9C22}" type="pres">
      <dgm:prSet presAssocID="{20FB4E85-A6CC-4E91-8320-D3F040722F2D}" presName="spacer" presStyleCnt="0"/>
      <dgm:spPr/>
    </dgm:pt>
    <dgm:pt modelId="{26988D1F-2738-4DAF-A944-60539A48FF17}" type="pres">
      <dgm:prSet presAssocID="{C4B59888-1072-46FC-9786-6328E2CF4C4C}" presName="parentText" presStyleLbl="node1" presStyleIdx="1" presStyleCnt="5" custScaleY="847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719010-4DB7-41BD-95DF-197271FBE193}" type="pres">
      <dgm:prSet presAssocID="{2FCF5E65-DC8A-42B0-ADEE-9A4C0429FF6A}" presName="spacer" presStyleCnt="0"/>
      <dgm:spPr/>
    </dgm:pt>
    <dgm:pt modelId="{B165618A-FCD2-476F-B247-32B302E26689}" type="pres">
      <dgm:prSet presAssocID="{6D1F8C03-B973-4785-B805-EC8552A2EF8A}" presName="parentText" presStyleLbl="node1" presStyleIdx="2" presStyleCnt="5" custScaleY="829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6C4EC8-79C1-48DE-AEAE-2A2D15EDB735}" type="pres">
      <dgm:prSet presAssocID="{6D1F8C03-B973-4785-B805-EC8552A2EF8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68A93-10B4-404D-A2D5-CCDFBCF3E321}" type="pres">
      <dgm:prSet presAssocID="{8B022863-195B-4C68-81FD-A016ABCA6F23}" presName="parentText" presStyleLbl="node1" presStyleIdx="3" presStyleCnt="5" custScaleY="856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60478-543F-4018-A4E9-CCCF417C7BD7}" type="pres">
      <dgm:prSet presAssocID="{60B6E005-AFDF-4F83-A80A-B9FD7C8F5E3F}" presName="spacer" presStyleCnt="0"/>
      <dgm:spPr/>
    </dgm:pt>
    <dgm:pt modelId="{D8DF3997-4939-4C7E-8DD6-C26BF51B9091}" type="pres">
      <dgm:prSet presAssocID="{AA09F00F-B87C-4E94-A9AB-DC1A422CB63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E9E456-AC47-4B04-A32B-1951AD16C254}" srcId="{6D1F8C03-B973-4785-B805-EC8552A2EF8A}" destId="{AEEC29EC-153C-4AEB-B25B-031D78058AC5}" srcOrd="3" destOrd="0" parTransId="{3D4403D0-351B-4ED9-AC28-39F19D30DB52}" sibTransId="{5DA8F8EE-DDE0-4019-ACED-F07A6E82B67C}"/>
    <dgm:cxn modelId="{58DEFF2D-3DE1-4075-B37D-246B130E69E6}" type="presOf" srcId="{6D1F8C03-B973-4785-B805-EC8552A2EF8A}" destId="{B165618A-FCD2-476F-B247-32B302E26689}" srcOrd="0" destOrd="0" presId="urn:microsoft.com/office/officeart/2005/8/layout/vList2"/>
    <dgm:cxn modelId="{E33220ED-0307-496D-9C85-89DB5A3B3D60}" srcId="{080771B7-0A5B-496D-A9FF-F735C1F97998}" destId="{8B022863-195B-4C68-81FD-A016ABCA6F23}" srcOrd="3" destOrd="0" parTransId="{A42E0483-C9F0-476F-80F3-ED40331EE273}" sibTransId="{60B6E005-AFDF-4F83-A80A-B9FD7C8F5E3F}"/>
    <dgm:cxn modelId="{AC2776FB-B3FB-4F23-B3DA-4A615C6E9A24}" srcId="{080771B7-0A5B-496D-A9FF-F735C1F97998}" destId="{C4B59888-1072-46FC-9786-6328E2CF4C4C}" srcOrd="1" destOrd="0" parTransId="{E174119C-F560-49B5-B2E0-38A8BE542227}" sibTransId="{2FCF5E65-DC8A-42B0-ADEE-9A4C0429FF6A}"/>
    <dgm:cxn modelId="{FCF43CD3-B5C7-4585-96FA-19E2EFBD7104}" type="presOf" srcId="{8B022863-195B-4C68-81FD-A016ABCA6F23}" destId="{08C68A93-10B4-404D-A2D5-CCDFBCF3E321}" srcOrd="0" destOrd="0" presId="urn:microsoft.com/office/officeart/2005/8/layout/vList2"/>
    <dgm:cxn modelId="{59668283-88A4-471D-B532-D268F11EDD3E}" srcId="{6D1F8C03-B973-4785-B805-EC8552A2EF8A}" destId="{0C0619FD-3CED-44EE-8271-4ED606E2F3D9}" srcOrd="0" destOrd="0" parTransId="{712CEDA8-D639-448C-B0DE-F976C7014C76}" sibTransId="{73E99EEF-C254-4D16-832A-C001F117AF5F}"/>
    <dgm:cxn modelId="{C93AAC40-1A63-4A10-8A49-50FFE2E0596C}" type="presOf" srcId="{AEEC29EC-153C-4AEB-B25B-031D78058AC5}" destId="{B26C4EC8-79C1-48DE-AEAE-2A2D15EDB735}" srcOrd="0" destOrd="3" presId="urn:microsoft.com/office/officeart/2005/8/layout/vList2"/>
    <dgm:cxn modelId="{FF3E97C8-7CA7-43EC-AE97-DD15DA62BE0C}" type="presOf" srcId="{C4B59888-1072-46FC-9786-6328E2CF4C4C}" destId="{26988D1F-2738-4DAF-A944-60539A48FF17}" srcOrd="0" destOrd="0" presId="urn:microsoft.com/office/officeart/2005/8/layout/vList2"/>
    <dgm:cxn modelId="{D2CACCA9-03A9-4BB9-8CB8-409DB562D60B}" type="presOf" srcId="{0C0619FD-3CED-44EE-8271-4ED606E2F3D9}" destId="{B26C4EC8-79C1-48DE-AEAE-2A2D15EDB735}" srcOrd="0" destOrd="0" presId="urn:microsoft.com/office/officeart/2005/8/layout/vList2"/>
    <dgm:cxn modelId="{62F847A9-8941-43C8-8ECE-B0FE744C39D5}" type="presOf" srcId="{EF1B9348-2A38-4C0C-B705-1C3CA2E3DC4C}" destId="{B26C4EC8-79C1-48DE-AEAE-2A2D15EDB735}" srcOrd="0" destOrd="1" presId="urn:microsoft.com/office/officeart/2005/8/layout/vList2"/>
    <dgm:cxn modelId="{ED39B66F-0AED-4F0F-9EE5-BE5BD239DF2F}" srcId="{6D1F8C03-B973-4785-B805-EC8552A2EF8A}" destId="{1B0F9F7F-2E12-4D87-9C92-806E1A6C9362}" srcOrd="2" destOrd="0" parTransId="{37441B32-3472-4239-BBD3-6CD97633EE32}" sibTransId="{C026C0B8-B830-43B5-9BE9-3A9E9599547D}"/>
    <dgm:cxn modelId="{CE5D96F2-9480-48C5-8FD2-7E517BC575AD}" type="presOf" srcId="{AA09F00F-B87C-4E94-A9AB-DC1A422CB63D}" destId="{D8DF3997-4939-4C7E-8DD6-C26BF51B9091}" srcOrd="0" destOrd="0" presId="urn:microsoft.com/office/officeart/2005/8/layout/vList2"/>
    <dgm:cxn modelId="{71673F54-24BB-404A-B610-16B540316BAB}" type="presOf" srcId="{080771B7-0A5B-496D-A9FF-F735C1F97998}" destId="{83655767-A371-437A-A6CB-6B03E89D2C1D}" srcOrd="0" destOrd="0" presId="urn:microsoft.com/office/officeart/2005/8/layout/vList2"/>
    <dgm:cxn modelId="{9C468E19-1C5D-478B-9EBF-0FA0B853A771}" srcId="{080771B7-0A5B-496D-A9FF-F735C1F97998}" destId="{AA09F00F-B87C-4E94-A9AB-DC1A422CB63D}" srcOrd="4" destOrd="0" parTransId="{D1B89216-FBF0-4105-92B4-692DE1E5F3AB}" sibTransId="{CF525827-7EB8-4B52-887E-69496B770149}"/>
    <dgm:cxn modelId="{2C6DC387-7ACA-4B5A-A0B3-C813E1649D4D}" srcId="{6D1F8C03-B973-4785-B805-EC8552A2EF8A}" destId="{EF1B9348-2A38-4C0C-B705-1C3CA2E3DC4C}" srcOrd="1" destOrd="0" parTransId="{F4583549-0398-4310-9049-221836CC8538}" sibTransId="{97DDFCC0-C5C4-4DB3-A900-A8845CD95331}"/>
    <dgm:cxn modelId="{A5517EAD-282F-4646-AECC-604B0450C028}" srcId="{080771B7-0A5B-496D-A9FF-F735C1F97998}" destId="{6D1F8C03-B973-4785-B805-EC8552A2EF8A}" srcOrd="2" destOrd="0" parTransId="{1583DAAE-FFDE-4B15-9A83-4F9B43B86047}" sibTransId="{B6AB7E87-1586-44EF-B753-49C112CDFDF2}"/>
    <dgm:cxn modelId="{DE3C893E-7F14-41D2-B7BE-B6E987573D66}" srcId="{080771B7-0A5B-496D-A9FF-F735C1F97998}" destId="{D460469D-19C4-4200-8BBD-F63C799C3EAE}" srcOrd="0" destOrd="0" parTransId="{ED8CA2EB-C111-49E5-B339-3C782D51F279}" sibTransId="{20FB4E85-A6CC-4E91-8320-D3F040722F2D}"/>
    <dgm:cxn modelId="{36844101-27D5-41BE-975C-0EEE0146AF2E}" type="presOf" srcId="{D460469D-19C4-4200-8BBD-F63C799C3EAE}" destId="{64485611-2372-444F-B3A8-29F9ECA2BB6A}" srcOrd="0" destOrd="0" presId="urn:microsoft.com/office/officeart/2005/8/layout/vList2"/>
    <dgm:cxn modelId="{20DEAA15-F275-4E97-9DA9-1DD7453414D8}" type="presOf" srcId="{1B0F9F7F-2E12-4D87-9C92-806E1A6C9362}" destId="{B26C4EC8-79C1-48DE-AEAE-2A2D15EDB735}" srcOrd="0" destOrd="2" presId="urn:microsoft.com/office/officeart/2005/8/layout/vList2"/>
    <dgm:cxn modelId="{807AF48B-31D3-4910-9730-0D1D1447FBD3}" type="presParOf" srcId="{83655767-A371-437A-A6CB-6B03E89D2C1D}" destId="{64485611-2372-444F-B3A8-29F9ECA2BB6A}" srcOrd="0" destOrd="0" presId="urn:microsoft.com/office/officeart/2005/8/layout/vList2"/>
    <dgm:cxn modelId="{A2E1F63A-E279-49C8-A9F2-0654BD7DA2C8}" type="presParOf" srcId="{83655767-A371-437A-A6CB-6B03E89D2C1D}" destId="{C8449592-D5FF-49B0-AB30-CFF8E23F9C22}" srcOrd="1" destOrd="0" presId="urn:microsoft.com/office/officeart/2005/8/layout/vList2"/>
    <dgm:cxn modelId="{992ED31B-472B-45BD-9A81-A00117B87DAF}" type="presParOf" srcId="{83655767-A371-437A-A6CB-6B03E89D2C1D}" destId="{26988D1F-2738-4DAF-A944-60539A48FF17}" srcOrd="2" destOrd="0" presId="urn:microsoft.com/office/officeart/2005/8/layout/vList2"/>
    <dgm:cxn modelId="{7511511D-9C69-4823-9E25-0B2547C84163}" type="presParOf" srcId="{83655767-A371-437A-A6CB-6B03E89D2C1D}" destId="{D0719010-4DB7-41BD-95DF-197271FBE193}" srcOrd="3" destOrd="0" presId="urn:microsoft.com/office/officeart/2005/8/layout/vList2"/>
    <dgm:cxn modelId="{C4B2D1BE-FA99-4F3B-A389-63D5E3BA451D}" type="presParOf" srcId="{83655767-A371-437A-A6CB-6B03E89D2C1D}" destId="{B165618A-FCD2-476F-B247-32B302E26689}" srcOrd="4" destOrd="0" presId="urn:microsoft.com/office/officeart/2005/8/layout/vList2"/>
    <dgm:cxn modelId="{1497AF2D-214F-4A69-AE47-4BB6BBBE406B}" type="presParOf" srcId="{83655767-A371-437A-A6CB-6B03E89D2C1D}" destId="{B26C4EC8-79C1-48DE-AEAE-2A2D15EDB735}" srcOrd="5" destOrd="0" presId="urn:microsoft.com/office/officeart/2005/8/layout/vList2"/>
    <dgm:cxn modelId="{B16C2727-CBE6-469C-A816-9AFABCD77197}" type="presParOf" srcId="{83655767-A371-437A-A6CB-6B03E89D2C1D}" destId="{08C68A93-10B4-404D-A2D5-CCDFBCF3E321}" srcOrd="6" destOrd="0" presId="urn:microsoft.com/office/officeart/2005/8/layout/vList2"/>
    <dgm:cxn modelId="{50152128-A8FE-4BDD-9D09-B63F8D16B7D3}" type="presParOf" srcId="{83655767-A371-437A-A6CB-6B03E89D2C1D}" destId="{73B60478-543F-4018-A4E9-CCCF417C7BD7}" srcOrd="7" destOrd="0" presId="urn:microsoft.com/office/officeart/2005/8/layout/vList2"/>
    <dgm:cxn modelId="{808D81BA-7310-4B4B-94FD-F5475E64A165}" type="presParOf" srcId="{83655767-A371-437A-A6CB-6B03E89D2C1D}" destId="{D8DF3997-4939-4C7E-8DD6-C26BF51B909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80771B7-0A5B-496D-A9FF-F735C1F97998}" type="doc">
      <dgm:prSet loTypeId="urn:microsoft.com/office/officeart/2005/8/layout/list1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4B59888-1072-46FC-9786-6328E2CF4C4C}">
      <dgm:prSet phldrT="[Текст]" custT="1"/>
      <dgm:spPr/>
      <dgm:t>
        <a:bodyPr/>
        <a:lstStyle/>
        <a:p>
          <a:r>
            <a:rPr lang="ru-RU" sz="2000" b="1" dirty="0" smtClean="0"/>
            <a:t>За счет наращивания прозрачности (</a:t>
          </a:r>
          <a:r>
            <a:rPr lang="ru-RU" sz="2000" b="1" dirty="0" err="1" smtClean="0"/>
            <a:t>траспарентности</a:t>
          </a:r>
          <a:r>
            <a:rPr lang="ru-RU" sz="2000" b="1" dirty="0" smtClean="0"/>
            <a:t>) деятельности организации решаются вопросы  оптимизации использования возможностей внешней среды</a:t>
          </a:r>
          <a:endParaRPr lang="ru-RU" sz="2000" b="1" dirty="0"/>
        </a:p>
      </dgm:t>
    </dgm:pt>
    <dgm:pt modelId="{E174119C-F560-49B5-B2E0-38A8BE542227}" type="parTrans" cxnId="{AC2776FB-B3FB-4F23-B3DA-4A615C6E9A24}">
      <dgm:prSet/>
      <dgm:spPr/>
      <dgm:t>
        <a:bodyPr/>
        <a:lstStyle/>
        <a:p>
          <a:endParaRPr lang="ru-RU"/>
        </a:p>
      </dgm:t>
    </dgm:pt>
    <dgm:pt modelId="{2FCF5E65-DC8A-42B0-ADEE-9A4C0429FF6A}" type="sibTrans" cxnId="{AC2776FB-B3FB-4F23-B3DA-4A615C6E9A24}">
      <dgm:prSet/>
      <dgm:spPr/>
      <dgm:t>
        <a:bodyPr/>
        <a:lstStyle/>
        <a:p>
          <a:endParaRPr lang="ru-RU"/>
        </a:p>
      </dgm:t>
    </dgm:pt>
    <dgm:pt modelId="{0C0619FD-3CED-44EE-8271-4ED606E2F3D9}">
      <dgm:prSet phldrT="[Текст]" custT="1"/>
      <dgm:spPr>
        <a:noFill/>
      </dgm:spPr>
      <dgm:t>
        <a:bodyPr/>
        <a:lstStyle/>
        <a:p>
          <a:r>
            <a:rPr lang="ru-RU" sz="2000" b="1" dirty="0" smtClean="0"/>
            <a:t>Узнаваемость организации</a:t>
          </a:r>
          <a:endParaRPr lang="ru-RU" sz="2000" b="1" dirty="0"/>
        </a:p>
      </dgm:t>
    </dgm:pt>
    <dgm:pt modelId="{712CEDA8-D639-448C-B0DE-F976C7014C76}" type="parTrans" cxnId="{59668283-88A4-471D-B532-D268F11EDD3E}">
      <dgm:prSet/>
      <dgm:spPr/>
      <dgm:t>
        <a:bodyPr/>
        <a:lstStyle/>
        <a:p>
          <a:endParaRPr lang="ru-RU"/>
        </a:p>
      </dgm:t>
    </dgm:pt>
    <dgm:pt modelId="{73E99EEF-C254-4D16-832A-C001F117AF5F}" type="sibTrans" cxnId="{59668283-88A4-471D-B532-D268F11EDD3E}">
      <dgm:prSet/>
      <dgm:spPr/>
      <dgm:t>
        <a:bodyPr/>
        <a:lstStyle/>
        <a:p>
          <a:endParaRPr lang="ru-RU"/>
        </a:p>
      </dgm:t>
    </dgm:pt>
    <dgm:pt modelId="{D460469D-19C4-4200-8BBD-F63C799C3EAE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ФУНКЦИОНАЛЬНЫЕ ВОЗМОЖНОСТИ ПУБЛИЧНЫХ ОТЧЕТОВ</a:t>
          </a:r>
          <a:endParaRPr lang="ru-RU" sz="2400" b="1" dirty="0"/>
        </a:p>
      </dgm:t>
    </dgm:pt>
    <dgm:pt modelId="{ED8CA2EB-C111-49E5-B339-3C782D51F279}" type="parTrans" cxnId="{DE3C893E-7F14-41D2-B7BE-B6E987573D66}">
      <dgm:prSet/>
      <dgm:spPr/>
      <dgm:t>
        <a:bodyPr/>
        <a:lstStyle/>
        <a:p>
          <a:endParaRPr lang="ru-RU"/>
        </a:p>
      </dgm:t>
    </dgm:pt>
    <dgm:pt modelId="{20FB4E85-A6CC-4E91-8320-D3F040722F2D}" type="sibTrans" cxnId="{DE3C893E-7F14-41D2-B7BE-B6E987573D66}">
      <dgm:prSet/>
      <dgm:spPr/>
      <dgm:t>
        <a:bodyPr/>
        <a:lstStyle/>
        <a:p>
          <a:endParaRPr lang="ru-RU"/>
        </a:p>
      </dgm:t>
    </dgm:pt>
    <dgm:pt modelId="{2ECA87F5-DD7B-45D7-ADDD-2C6D6A6FA852}">
      <dgm:prSet phldrT="[Текст]" custT="1"/>
      <dgm:spPr>
        <a:noFill/>
      </dgm:spPr>
      <dgm:t>
        <a:bodyPr/>
        <a:lstStyle/>
        <a:p>
          <a:r>
            <a:rPr lang="ru-RU" sz="2000" b="1" dirty="0" smtClean="0"/>
            <a:t>Доверие</a:t>
          </a:r>
          <a:endParaRPr lang="ru-RU" sz="2000" b="1" dirty="0"/>
        </a:p>
      </dgm:t>
    </dgm:pt>
    <dgm:pt modelId="{1475922B-3811-4CC8-83A5-70C7424D1114}" type="parTrans" cxnId="{EFA66A6E-8386-48DB-BA64-4A08514750D6}">
      <dgm:prSet/>
      <dgm:spPr/>
      <dgm:t>
        <a:bodyPr/>
        <a:lstStyle/>
        <a:p>
          <a:endParaRPr lang="ru-RU"/>
        </a:p>
      </dgm:t>
    </dgm:pt>
    <dgm:pt modelId="{AD4A88A5-6EE0-45E5-9CBB-EE9192B5EF2F}" type="sibTrans" cxnId="{EFA66A6E-8386-48DB-BA64-4A08514750D6}">
      <dgm:prSet/>
      <dgm:spPr/>
      <dgm:t>
        <a:bodyPr/>
        <a:lstStyle/>
        <a:p>
          <a:endParaRPr lang="ru-RU"/>
        </a:p>
      </dgm:t>
    </dgm:pt>
    <dgm:pt modelId="{1CA91E44-4481-40BF-AEF7-AC669BC26931}">
      <dgm:prSet phldrT="[Текст]" custT="1"/>
      <dgm:spPr>
        <a:noFill/>
      </dgm:spPr>
      <dgm:t>
        <a:bodyPr/>
        <a:lstStyle/>
        <a:p>
          <a:r>
            <a:rPr lang="ru-RU" sz="2000" b="1" dirty="0" smtClean="0"/>
            <a:t>Формирование представления об организации как о надежном партнере</a:t>
          </a:r>
          <a:endParaRPr lang="ru-RU" sz="2000" b="1" dirty="0"/>
        </a:p>
      </dgm:t>
    </dgm:pt>
    <dgm:pt modelId="{DB6EC91F-6778-44E6-A902-046B0ADFDC80}" type="parTrans" cxnId="{D8875FDD-C92F-4456-935E-F156E5E5CCB1}">
      <dgm:prSet/>
      <dgm:spPr/>
      <dgm:t>
        <a:bodyPr/>
        <a:lstStyle/>
        <a:p>
          <a:endParaRPr lang="ru-RU"/>
        </a:p>
      </dgm:t>
    </dgm:pt>
    <dgm:pt modelId="{91B30DCE-A54E-4617-9808-219D33FD5CCC}" type="sibTrans" cxnId="{D8875FDD-C92F-4456-935E-F156E5E5CCB1}">
      <dgm:prSet/>
      <dgm:spPr/>
      <dgm:t>
        <a:bodyPr/>
        <a:lstStyle/>
        <a:p>
          <a:endParaRPr lang="ru-RU"/>
        </a:p>
      </dgm:t>
    </dgm:pt>
    <dgm:pt modelId="{00D7856A-F881-45FD-898D-FC0D8B29719B}">
      <dgm:prSet phldrT="[Текст]" custT="1"/>
      <dgm:spPr/>
      <dgm:t>
        <a:bodyPr/>
        <a:lstStyle/>
        <a:p>
          <a:r>
            <a:rPr lang="ru-RU" sz="2000" b="1" dirty="0" smtClean="0"/>
            <a:t>Конструируются постоянные взаимодействия с заинтересованными сторонами</a:t>
          </a:r>
          <a:endParaRPr lang="ru-RU" sz="2000" b="1" dirty="0"/>
        </a:p>
      </dgm:t>
    </dgm:pt>
    <dgm:pt modelId="{69204F6E-E145-463F-8B0C-E4DA20865461}" type="parTrans" cxnId="{6BD0E4A1-5983-4A25-89D0-986FC4DE1B95}">
      <dgm:prSet/>
      <dgm:spPr/>
      <dgm:t>
        <a:bodyPr/>
        <a:lstStyle/>
        <a:p>
          <a:endParaRPr lang="ru-RU"/>
        </a:p>
      </dgm:t>
    </dgm:pt>
    <dgm:pt modelId="{1E29A063-D22D-42C5-8725-8755329FF24A}" type="sibTrans" cxnId="{6BD0E4A1-5983-4A25-89D0-986FC4DE1B95}">
      <dgm:prSet/>
      <dgm:spPr/>
      <dgm:t>
        <a:bodyPr/>
        <a:lstStyle/>
        <a:p>
          <a:endParaRPr lang="ru-RU"/>
        </a:p>
      </dgm:t>
    </dgm:pt>
    <dgm:pt modelId="{02BA0A17-4E8C-4AC5-9652-58C2BC2872A9}">
      <dgm:prSet phldrT="[Текст]" custT="1"/>
      <dgm:spPr>
        <a:noFill/>
      </dgm:spPr>
      <dgm:t>
        <a:bodyPr/>
        <a:lstStyle/>
        <a:p>
          <a:r>
            <a:rPr lang="ru-RU" sz="2000" b="1" dirty="0" smtClean="0"/>
            <a:t>Получателями услуг</a:t>
          </a:r>
          <a:endParaRPr lang="ru-RU" sz="2000" b="1" dirty="0"/>
        </a:p>
      </dgm:t>
    </dgm:pt>
    <dgm:pt modelId="{600DA5DA-D9AB-417F-A658-8D3F4F716F66}" type="parTrans" cxnId="{FE7B9B0B-590D-413F-98EA-BB1D3BE52965}">
      <dgm:prSet/>
      <dgm:spPr/>
      <dgm:t>
        <a:bodyPr/>
        <a:lstStyle/>
        <a:p>
          <a:endParaRPr lang="ru-RU"/>
        </a:p>
      </dgm:t>
    </dgm:pt>
    <dgm:pt modelId="{DD8E1D7D-D19E-4BE8-8E03-0583B01EBBE8}" type="sibTrans" cxnId="{FE7B9B0B-590D-413F-98EA-BB1D3BE52965}">
      <dgm:prSet/>
      <dgm:spPr/>
      <dgm:t>
        <a:bodyPr/>
        <a:lstStyle/>
        <a:p>
          <a:endParaRPr lang="ru-RU"/>
        </a:p>
      </dgm:t>
    </dgm:pt>
    <dgm:pt modelId="{BC4FED75-7AED-4B47-A147-761C0E66870F}">
      <dgm:prSet phldrT="[Текст]" custT="1"/>
      <dgm:spPr>
        <a:noFill/>
      </dgm:spPr>
      <dgm:t>
        <a:bodyPr/>
        <a:lstStyle/>
        <a:p>
          <a:r>
            <a:rPr lang="ru-RU" sz="2000" b="1" dirty="0" smtClean="0"/>
            <a:t>СМИ</a:t>
          </a:r>
          <a:endParaRPr lang="ru-RU" sz="2000" b="1" dirty="0"/>
        </a:p>
      </dgm:t>
    </dgm:pt>
    <dgm:pt modelId="{34366615-D6C5-43F1-B6B9-F05328CECE02}" type="parTrans" cxnId="{1FDE4515-A067-4C21-BCC9-3F33509BCEC0}">
      <dgm:prSet/>
      <dgm:spPr/>
      <dgm:t>
        <a:bodyPr/>
        <a:lstStyle/>
        <a:p>
          <a:endParaRPr lang="ru-RU"/>
        </a:p>
      </dgm:t>
    </dgm:pt>
    <dgm:pt modelId="{CEE7AF9B-B1DE-4F11-BEC8-507DC80C64DD}" type="sibTrans" cxnId="{1FDE4515-A067-4C21-BCC9-3F33509BCEC0}">
      <dgm:prSet/>
      <dgm:spPr/>
      <dgm:t>
        <a:bodyPr/>
        <a:lstStyle/>
        <a:p>
          <a:endParaRPr lang="ru-RU"/>
        </a:p>
      </dgm:t>
    </dgm:pt>
    <dgm:pt modelId="{D5A9265E-53CA-4193-8DF7-4E37874680FE}">
      <dgm:prSet phldrT="[Текст]" custT="1"/>
      <dgm:spPr>
        <a:noFill/>
      </dgm:spPr>
      <dgm:t>
        <a:bodyPr/>
        <a:lstStyle/>
        <a:p>
          <a:r>
            <a:rPr lang="ru-RU" sz="2000" b="1" dirty="0" smtClean="0"/>
            <a:t>Органами власти и управления</a:t>
          </a:r>
          <a:endParaRPr lang="ru-RU" sz="2000" b="1" dirty="0"/>
        </a:p>
      </dgm:t>
    </dgm:pt>
    <dgm:pt modelId="{DACAA93C-2CC7-4908-AB71-9348F8E4390E}" type="parTrans" cxnId="{1075BAC9-E8CA-4B8F-B50E-FE1803D71227}">
      <dgm:prSet/>
      <dgm:spPr/>
    </dgm:pt>
    <dgm:pt modelId="{4A157591-7B3E-4D24-99D7-C5EFF9966B0F}" type="sibTrans" cxnId="{1075BAC9-E8CA-4B8F-B50E-FE1803D71227}">
      <dgm:prSet/>
      <dgm:spPr/>
    </dgm:pt>
    <dgm:pt modelId="{826B7531-3B59-4327-91C3-6FC2045BB7B0}">
      <dgm:prSet phldrT="[Текст]" custT="1"/>
      <dgm:spPr>
        <a:noFill/>
      </dgm:spPr>
      <dgm:t>
        <a:bodyPr/>
        <a:lstStyle/>
        <a:p>
          <a:r>
            <a:rPr lang="ru-RU" sz="2000" b="1" dirty="0" smtClean="0"/>
            <a:t>Волонтерами </a:t>
          </a:r>
          <a:endParaRPr lang="ru-RU" sz="2000" b="1" dirty="0"/>
        </a:p>
      </dgm:t>
    </dgm:pt>
    <dgm:pt modelId="{4FBD9BD8-4406-4799-8951-6813E697F8B3}" type="parTrans" cxnId="{D38FD934-BE61-40E6-ABD7-C3AD30CFEC8A}">
      <dgm:prSet/>
      <dgm:spPr/>
    </dgm:pt>
    <dgm:pt modelId="{BF48F6C5-07E3-4AED-AC39-F5D9B8975D5B}" type="sibTrans" cxnId="{D38FD934-BE61-40E6-ABD7-C3AD30CFEC8A}">
      <dgm:prSet/>
      <dgm:spPr/>
    </dgm:pt>
    <dgm:pt modelId="{82BCB0F1-0F90-41E6-8E70-5E4129059EF6}">
      <dgm:prSet phldrT="[Текст]" custT="1"/>
      <dgm:spPr>
        <a:noFill/>
      </dgm:spPr>
      <dgm:t>
        <a:bodyPr/>
        <a:lstStyle/>
        <a:p>
          <a:r>
            <a:rPr lang="ru-RU" sz="2000" b="1" dirty="0" smtClean="0"/>
            <a:t>Другими организациями</a:t>
          </a:r>
          <a:endParaRPr lang="ru-RU" sz="2000" b="1" dirty="0"/>
        </a:p>
      </dgm:t>
    </dgm:pt>
    <dgm:pt modelId="{14B27ACF-DBEB-4E7D-A23E-EA35B331C7CF}" type="parTrans" cxnId="{5C9DC7D4-4F86-4C57-8592-45EC5D01DE22}">
      <dgm:prSet/>
      <dgm:spPr/>
    </dgm:pt>
    <dgm:pt modelId="{90EDFE1B-C0E7-4ABD-9FDE-4E2F9D56FB87}" type="sibTrans" cxnId="{5C9DC7D4-4F86-4C57-8592-45EC5D01DE22}">
      <dgm:prSet/>
      <dgm:spPr/>
    </dgm:pt>
    <dgm:pt modelId="{789CD71C-9038-4C65-8AE8-5FD3EB41CC3C}">
      <dgm:prSet phldrT="[Текст]" custT="1"/>
      <dgm:spPr>
        <a:noFill/>
      </dgm:spPr>
      <dgm:t>
        <a:bodyPr/>
        <a:lstStyle/>
        <a:p>
          <a:r>
            <a:rPr lang="ru-RU" sz="2000" b="1" dirty="0" smtClean="0"/>
            <a:t>Негосударственными донорами</a:t>
          </a:r>
          <a:endParaRPr lang="ru-RU" sz="2000" b="1" dirty="0"/>
        </a:p>
      </dgm:t>
    </dgm:pt>
    <dgm:pt modelId="{5A7A4DD7-631B-4399-AE16-2CBE09278B31}" type="parTrans" cxnId="{F4472069-C275-4AB6-8297-6D28FD141AF7}">
      <dgm:prSet/>
      <dgm:spPr/>
    </dgm:pt>
    <dgm:pt modelId="{A32982E0-DF14-4A0A-B7E4-791C3F7CF4D6}" type="sibTrans" cxnId="{F4472069-C275-4AB6-8297-6D28FD141AF7}">
      <dgm:prSet/>
      <dgm:spPr/>
    </dgm:pt>
    <dgm:pt modelId="{515DE85D-57C2-4B48-BD5D-8A0D8AD5D90F}" type="pres">
      <dgm:prSet presAssocID="{080771B7-0A5B-496D-A9FF-F735C1F9799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69C81E-C7CA-4DB3-81EB-CE7B1AA7E923}" type="pres">
      <dgm:prSet presAssocID="{D460469D-19C4-4200-8BBD-F63C799C3EAE}" presName="parentLin" presStyleCnt="0"/>
      <dgm:spPr/>
    </dgm:pt>
    <dgm:pt modelId="{70DD2D1E-791F-4ED6-B714-137ECE94C792}" type="pres">
      <dgm:prSet presAssocID="{D460469D-19C4-4200-8BBD-F63C799C3EA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EAF9589-B8FB-4806-9F85-CCF138095EAF}" type="pres">
      <dgm:prSet presAssocID="{D460469D-19C4-4200-8BBD-F63C799C3EA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32E9CD-57C2-4F72-8A5B-C793F41CE7CF}" type="pres">
      <dgm:prSet presAssocID="{D460469D-19C4-4200-8BBD-F63C799C3EAE}" presName="negativeSpace" presStyleCnt="0"/>
      <dgm:spPr/>
    </dgm:pt>
    <dgm:pt modelId="{912512B4-91B4-4809-B1C4-3E78F1C60391}" type="pres">
      <dgm:prSet presAssocID="{D460469D-19C4-4200-8BBD-F63C799C3EAE}" presName="childText" presStyleLbl="conFgAcc1" presStyleIdx="0" presStyleCnt="3">
        <dgm:presLayoutVars>
          <dgm:bulletEnabled val="1"/>
        </dgm:presLayoutVars>
      </dgm:prSet>
      <dgm:spPr>
        <a:noFill/>
      </dgm:spPr>
    </dgm:pt>
    <dgm:pt modelId="{EBB88655-AF8E-4C3D-A18A-B762777398EB}" type="pres">
      <dgm:prSet presAssocID="{20FB4E85-A6CC-4E91-8320-D3F040722F2D}" presName="spaceBetweenRectangles" presStyleCnt="0"/>
      <dgm:spPr/>
    </dgm:pt>
    <dgm:pt modelId="{2579A664-5FC4-4FC7-81B5-4ED782BE6C8D}" type="pres">
      <dgm:prSet presAssocID="{C4B59888-1072-46FC-9786-6328E2CF4C4C}" presName="parentLin" presStyleCnt="0"/>
      <dgm:spPr/>
    </dgm:pt>
    <dgm:pt modelId="{D7474895-E178-431A-94A0-58336AB32EC1}" type="pres">
      <dgm:prSet presAssocID="{C4B59888-1072-46FC-9786-6328E2CF4C4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9616C04-AE62-4105-9611-FA0CC6469388}" type="pres">
      <dgm:prSet presAssocID="{C4B59888-1072-46FC-9786-6328E2CF4C4C}" presName="parentText" presStyleLbl="node1" presStyleIdx="1" presStyleCnt="3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BD296D-B39B-4AB5-9E00-E83117800AAF}" type="pres">
      <dgm:prSet presAssocID="{C4B59888-1072-46FC-9786-6328E2CF4C4C}" presName="negativeSpace" presStyleCnt="0"/>
      <dgm:spPr/>
    </dgm:pt>
    <dgm:pt modelId="{32AD742F-710A-4024-8BD2-5B6F3C7AF78E}" type="pres">
      <dgm:prSet presAssocID="{C4B59888-1072-46FC-9786-6328E2CF4C4C}" presName="childText" presStyleLbl="conFgAcc1" presStyleIdx="1" presStyleCnt="3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3557D0-C7A8-405C-B309-011EF70B04FB}" type="pres">
      <dgm:prSet presAssocID="{2FCF5E65-DC8A-42B0-ADEE-9A4C0429FF6A}" presName="spaceBetweenRectangles" presStyleCnt="0"/>
      <dgm:spPr/>
    </dgm:pt>
    <dgm:pt modelId="{E2EB460E-E781-46A5-BBA6-9ED5CDB008D9}" type="pres">
      <dgm:prSet presAssocID="{00D7856A-F881-45FD-898D-FC0D8B29719B}" presName="parentLin" presStyleCnt="0"/>
      <dgm:spPr/>
    </dgm:pt>
    <dgm:pt modelId="{0677055F-55A9-4E33-9E9C-CD9020F52EB8}" type="pres">
      <dgm:prSet presAssocID="{00D7856A-F881-45FD-898D-FC0D8B29719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1153065-991B-46D8-96BF-150F64888CAA}" type="pres">
      <dgm:prSet presAssocID="{00D7856A-F881-45FD-898D-FC0D8B29719B}" presName="parentText" presStyleLbl="node1" presStyleIdx="2" presStyleCnt="3" custScaleX="110000" custScaleY="11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4E95A-BE38-474D-A7BA-32CEC44A9132}" type="pres">
      <dgm:prSet presAssocID="{00D7856A-F881-45FD-898D-FC0D8B29719B}" presName="negativeSpace" presStyleCnt="0"/>
      <dgm:spPr/>
    </dgm:pt>
    <dgm:pt modelId="{075BB8BD-7179-4AAF-ABAC-CA0A4E4507C2}" type="pres">
      <dgm:prSet presAssocID="{00D7856A-F881-45FD-898D-FC0D8B29719B}" presName="childText" presStyleLbl="conFgAcc1" presStyleIdx="2" presStyleCnt="3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A66A6E-8386-48DB-BA64-4A08514750D6}" srcId="{C4B59888-1072-46FC-9786-6328E2CF4C4C}" destId="{2ECA87F5-DD7B-45D7-ADDD-2C6D6A6FA852}" srcOrd="1" destOrd="0" parTransId="{1475922B-3811-4CC8-83A5-70C7424D1114}" sibTransId="{AD4A88A5-6EE0-45E5-9CBB-EE9192B5EF2F}"/>
    <dgm:cxn modelId="{5C9DC7D4-4F86-4C57-8592-45EC5D01DE22}" srcId="{00D7856A-F881-45FD-898D-FC0D8B29719B}" destId="{82BCB0F1-0F90-41E6-8E70-5E4129059EF6}" srcOrd="2" destOrd="0" parTransId="{14B27ACF-DBEB-4E7D-A23E-EA35B331C7CF}" sibTransId="{90EDFE1B-C0E7-4ABD-9FDE-4E2F9D56FB87}"/>
    <dgm:cxn modelId="{D38FD934-BE61-40E6-ABD7-C3AD30CFEC8A}" srcId="{00D7856A-F881-45FD-898D-FC0D8B29719B}" destId="{826B7531-3B59-4327-91C3-6FC2045BB7B0}" srcOrd="1" destOrd="0" parTransId="{4FBD9BD8-4406-4799-8951-6813E697F8B3}" sibTransId="{BF48F6C5-07E3-4AED-AC39-F5D9B8975D5B}"/>
    <dgm:cxn modelId="{16D085A6-5996-4F7B-BFBC-A2A91DB10767}" type="presOf" srcId="{C4B59888-1072-46FC-9786-6328E2CF4C4C}" destId="{D7474895-E178-431A-94A0-58336AB32EC1}" srcOrd="0" destOrd="0" presId="urn:microsoft.com/office/officeart/2005/8/layout/list1"/>
    <dgm:cxn modelId="{1075BAC9-E8CA-4B8F-B50E-FE1803D71227}" srcId="{00D7856A-F881-45FD-898D-FC0D8B29719B}" destId="{D5A9265E-53CA-4193-8DF7-4E37874680FE}" srcOrd="4" destOrd="0" parTransId="{DACAA93C-2CC7-4908-AB71-9348F8E4390E}" sibTransId="{4A157591-7B3E-4D24-99D7-C5EFF9966B0F}"/>
    <dgm:cxn modelId="{8FF808C2-0C57-4B1F-B841-380B985E7080}" type="presOf" srcId="{080771B7-0A5B-496D-A9FF-F735C1F97998}" destId="{515DE85D-57C2-4B48-BD5D-8A0D8AD5D90F}" srcOrd="0" destOrd="0" presId="urn:microsoft.com/office/officeart/2005/8/layout/list1"/>
    <dgm:cxn modelId="{1FDE4515-A067-4C21-BCC9-3F33509BCEC0}" srcId="{00D7856A-F881-45FD-898D-FC0D8B29719B}" destId="{BC4FED75-7AED-4B47-A147-761C0E66870F}" srcOrd="5" destOrd="0" parTransId="{34366615-D6C5-43F1-B6B9-F05328CECE02}" sibTransId="{CEE7AF9B-B1DE-4F11-BEC8-507DC80C64DD}"/>
    <dgm:cxn modelId="{1DD1D14C-B240-478B-8142-3C4548DE931C}" type="presOf" srcId="{D5A9265E-53CA-4193-8DF7-4E37874680FE}" destId="{075BB8BD-7179-4AAF-ABAC-CA0A4E4507C2}" srcOrd="0" destOrd="4" presId="urn:microsoft.com/office/officeart/2005/8/layout/list1"/>
    <dgm:cxn modelId="{FE7B9B0B-590D-413F-98EA-BB1D3BE52965}" srcId="{00D7856A-F881-45FD-898D-FC0D8B29719B}" destId="{02BA0A17-4E8C-4AC5-9652-58C2BC2872A9}" srcOrd="0" destOrd="0" parTransId="{600DA5DA-D9AB-417F-A658-8D3F4F716F66}" sibTransId="{DD8E1D7D-D19E-4BE8-8E03-0583B01EBBE8}"/>
    <dgm:cxn modelId="{D8875FDD-C92F-4456-935E-F156E5E5CCB1}" srcId="{C4B59888-1072-46FC-9786-6328E2CF4C4C}" destId="{1CA91E44-4481-40BF-AEF7-AC669BC26931}" srcOrd="2" destOrd="0" parTransId="{DB6EC91F-6778-44E6-A902-046B0ADFDC80}" sibTransId="{91B30DCE-A54E-4617-9808-219D33FD5CCC}"/>
    <dgm:cxn modelId="{D54AB624-ECF6-4712-AF0A-D29B7F94D9D2}" type="presOf" srcId="{00D7856A-F881-45FD-898D-FC0D8B29719B}" destId="{0677055F-55A9-4E33-9E9C-CD9020F52EB8}" srcOrd="0" destOrd="0" presId="urn:microsoft.com/office/officeart/2005/8/layout/list1"/>
    <dgm:cxn modelId="{BE440C9D-A02B-4DB5-A978-B0E11CF99AD0}" type="presOf" srcId="{D460469D-19C4-4200-8BBD-F63C799C3EAE}" destId="{70DD2D1E-791F-4ED6-B714-137ECE94C792}" srcOrd="0" destOrd="0" presId="urn:microsoft.com/office/officeart/2005/8/layout/list1"/>
    <dgm:cxn modelId="{EEFA7EA1-3EA6-4012-845B-894687961386}" type="presOf" srcId="{02BA0A17-4E8C-4AC5-9652-58C2BC2872A9}" destId="{075BB8BD-7179-4AAF-ABAC-CA0A4E4507C2}" srcOrd="0" destOrd="0" presId="urn:microsoft.com/office/officeart/2005/8/layout/list1"/>
    <dgm:cxn modelId="{5895B4F5-0642-432B-AA35-86D7B42D2CAF}" type="presOf" srcId="{D460469D-19C4-4200-8BBD-F63C799C3EAE}" destId="{1EAF9589-B8FB-4806-9F85-CCF138095EAF}" srcOrd="1" destOrd="0" presId="urn:microsoft.com/office/officeart/2005/8/layout/list1"/>
    <dgm:cxn modelId="{59668283-88A4-471D-B532-D268F11EDD3E}" srcId="{C4B59888-1072-46FC-9786-6328E2CF4C4C}" destId="{0C0619FD-3CED-44EE-8271-4ED606E2F3D9}" srcOrd="0" destOrd="0" parTransId="{712CEDA8-D639-448C-B0DE-F976C7014C76}" sibTransId="{73E99EEF-C254-4D16-832A-C001F117AF5F}"/>
    <dgm:cxn modelId="{6BD0E4A1-5983-4A25-89D0-986FC4DE1B95}" srcId="{080771B7-0A5B-496D-A9FF-F735C1F97998}" destId="{00D7856A-F881-45FD-898D-FC0D8B29719B}" srcOrd="2" destOrd="0" parTransId="{69204F6E-E145-463F-8B0C-E4DA20865461}" sibTransId="{1E29A063-D22D-42C5-8725-8755329FF24A}"/>
    <dgm:cxn modelId="{AC2776FB-B3FB-4F23-B3DA-4A615C6E9A24}" srcId="{080771B7-0A5B-496D-A9FF-F735C1F97998}" destId="{C4B59888-1072-46FC-9786-6328E2CF4C4C}" srcOrd="1" destOrd="0" parTransId="{E174119C-F560-49B5-B2E0-38A8BE542227}" sibTransId="{2FCF5E65-DC8A-42B0-ADEE-9A4C0429FF6A}"/>
    <dgm:cxn modelId="{AC65D3C9-1AB8-460C-88FB-B93D6CE251F9}" type="presOf" srcId="{C4B59888-1072-46FC-9786-6328E2CF4C4C}" destId="{79616C04-AE62-4105-9611-FA0CC6469388}" srcOrd="1" destOrd="0" presId="urn:microsoft.com/office/officeart/2005/8/layout/list1"/>
    <dgm:cxn modelId="{C2C71678-3BCF-4B27-9CD6-7DACE000A92B}" type="presOf" srcId="{789CD71C-9038-4C65-8AE8-5FD3EB41CC3C}" destId="{075BB8BD-7179-4AAF-ABAC-CA0A4E4507C2}" srcOrd="0" destOrd="3" presId="urn:microsoft.com/office/officeart/2005/8/layout/list1"/>
    <dgm:cxn modelId="{F4472069-C275-4AB6-8297-6D28FD141AF7}" srcId="{00D7856A-F881-45FD-898D-FC0D8B29719B}" destId="{789CD71C-9038-4C65-8AE8-5FD3EB41CC3C}" srcOrd="3" destOrd="0" parTransId="{5A7A4DD7-631B-4399-AE16-2CBE09278B31}" sibTransId="{A32982E0-DF14-4A0A-B7E4-791C3F7CF4D6}"/>
    <dgm:cxn modelId="{BD54DFD3-35B1-4C3F-A2F5-E939FD77F1DC}" type="presOf" srcId="{BC4FED75-7AED-4B47-A147-761C0E66870F}" destId="{075BB8BD-7179-4AAF-ABAC-CA0A4E4507C2}" srcOrd="0" destOrd="5" presId="urn:microsoft.com/office/officeart/2005/8/layout/list1"/>
    <dgm:cxn modelId="{DC3EAA4E-7908-4A30-8C72-7BA0BBC0BCD9}" type="presOf" srcId="{2ECA87F5-DD7B-45D7-ADDD-2C6D6A6FA852}" destId="{32AD742F-710A-4024-8BD2-5B6F3C7AF78E}" srcOrd="0" destOrd="1" presId="urn:microsoft.com/office/officeart/2005/8/layout/list1"/>
    <dgm:cxn modelId="{A117782A-8F9F-4683-9891-F9F1EC30EA12}" type="presOf" srcId="{1CA91E44-4481-40BF-AEF7-AC669BC26931}" destId="{32AD742F-710A-4024-8BD2-5B6F3C7AF78E}" srcOrd="0" destOrd="2" presId="urn:microsoft.com/office/officeart/2005/8/layout/list1"/>
    <dgm:cxn modelId="{66E8A4E4-3A94-4268-AB05-22836A002C53}" type="presOf" srcId="{0C0619FD-3CED-44EE-8271-4ED606E2F3D9}" destId="{32AD742F-710A-4024-8BD2-5B6F3C7AF78E}" srcOrd="0" destOrd="0" presId="urn:microsoft.com/office/officeart/2005/8/layout/list1"/>
    <dgm:cxn modelId="{BC75B0CD-AAEE-4E26-95CF-030FE9B4CA27}" type="presOf" srcId="{82BCB0F1-0F90-41E6-8E70-5E4129059EF6}" destId="{075BB8BD-7179-4AAF-ABAC-CA0A4E4507C2}" srcOrd="0" destOrd="2" presId="urn:microsoft.com/office/officeart/2005/8/layout/list1"/>
    <dgm:cxn modelId="{D67086BD-B9CA-4E8D-8344-C973D34B74F4}" type="presOf" srcId="{826B7531-3B59-4327-91C3-6FC2045BB7B0}" destId="{075BB8BD-7179-4AAF-ABAC-CA0A4E4507C2}" srcOrd="0" destOrd="1" presId="urn:microsoft.com/office/officeart/2005/8/layout/list1"/>
    <dgm:cxn modelId="{DE3C893E-7F14-41D2-B7BE-B6E987573D66}" srcId="{080771B7-0A5B-496D-A9FF-F735C1F97998}" destId="{D460469D-19C4-4200-8BBD-F63C799C3EAE}" srcOrd="0" destOrd="0" parTransId="{ED8CA2EB-C111-49E5-B339-3C782D51F279}" sibTransId="{20FB4E85-A6CC-4E91-8320-D3F040722F2D}"/>
    <dgm:cxn modelId="{84363AE6-1439-41D8-95EF-699CDD5A4139}" type="presOf" srcId="{00D7856A-F881-45FD-898D-FC0D8B29719B}" destId="{D1153065-991B-46D8-96BF-150F64888CAA}" srcOrd="1" destOrd="0" presId="urn:microsoft.com/office/officeart/2005/8/layout/list1"/>
    <dgm:cxn modelId="{4E31EB44-34D8-4E98-86CE-8396E914DA6D}" type="presParOf" srcId="{515DE85D-57C2-4B48-BD5D-8A0D8AD5D90F}" destId="{1A69C81E-C7CA-4DB3-81EB-CE7B1AA7E923}" srcOrd="0" destOrd="0" presId="urn:microsoft.com/office/officeart/2005/8/layout/list1"/>
    <dgm:cxn modelId="{97B509E6-9D76-42CF-A361-4A6F28034E81}" type="presParOf" srcId="{1A69C81E-C7CA-4DB3-81EB-CE7B1AA7E923}" destId="{70DD2D1E-791F-4ED6-B714-137ECE94C792}" srcOrd="0" destOrd="0" presId="urn:microsoft.com/office/officeart/2005/8/layout/list1"/>
    <dgm:cxn modelId="{70960BA5-875B-4E09-A38F-90D05AE6DB76}" type="presParOf" srcId="{1A69C81E-C7CA-4DB3-81EB-CE7B1AA7E923}" destId="{1EAF9589-B8FB-4806-9F85-CCF138095EAF}" srcOrd="1" destOrd="0" presId="urn:microsoft.com/office/officeart/2005/8/layout/list1"/>
    <dgm:cxn modelId="{1BA12E96-92A6-4BB2-8563-6AC8F6DC2B54}" type="presParOf" srcId="{515DE85D-57C2-4B48-BD5D-8A0D8AD5D90F}" destId="{8732E9CD-57C2-4F72-8A5B-C793F41CE7CF}" srcOrd="1" destOrd="0" presId="urn:microsoft.com/office/officeart/2005/8/layout/list1"/>
    <dgm:cxn modelId="{84607F41-1DD2-4735-93F8-91910BEB36E0}" type="presParOf" srcId="{515DE85D-57C2-4B48-BD5D-8A0D8AD5D90F}" destId="{912512B4-91B4-4809-B1C4-3E78F1C60391}" srcOrd="2" destOrd="0" presId="urn:microsoft.com/office/officeart/2005/8/layout/list1"/>
    <dgm:cxn modelId="{42182BB6-FB58-4451-B9AD-C0CA90CA69E8}" type="presParOf" srcId="{515DE85D-57C2-4B48-BD5D-8A0D8AD5D90F}" destId="{EBB88655-AF8E-4C3D-A18A-B762777398EB}" srcOrd="3" destOrd="0" presId="urn:microsoft.com/office/officeart/2005/8/layout/list1"/>
    <dgm:cxn modelId="{5DAFED85-E904-46B5-955B-7D6AC8DC21C5}" type="presParOf" srcId="{515DE85D-57C2-4B48-BD5D-8A0D8AD5D90F}" destId="{2579A664-5FC4-4FC7-81B5-4ED782BE6C8D}" srcOrd="4" destOrd="0" presId="urn:microsoft.com/office/officeart/2005/8/layout/list1"/>
    <dgm:cxn modelId="{EBE76307-9AB6-4520-8FE9-C0C6BEFA8B70}" type="presParOf" srcId="{2579A664-5FC4-4FC7-81B5-4ED782BE6C8D}" destId="{D7474895-E178-431A-94A0-58336AB32EC1}" srcOrd="0" destOrd="0" presId="urn:microsoft.com/office/officeart/2005/8/layout/list1"/>
    <dgm:cxn modelId="{E3A01045-D8E3-40D3-BD31-75DA64C863AC}" type="presParOf" srcId="{2579A664-5FC4-4FC7-81B5-4ED782BE6C8D}" destId="{79616C04-AE62-4105-9611-FA0CC6469388}" srcOrd="1" destOrd="0" presId="urn:microsoft.com/office/officeart/2005/8/layout/list1"/>
    <dgm:cxn modelId="{D68CF1F9-0AA5-4E32-8627-C39E759E33A7}" type="presParOf" srcId="{515DE85D-57C2-4B48-BD5D-8A0D8AD5D90F}" destId="{2EBD296D-B39B-4AB5-9E00-E83117800AAF}" srcOrd="5" destOrd="0" presId="urn:microsoft.com/office/officeart/2005/8/layout/list1"/>
    <dgm:cxn modelId="{6946E27A-F577-4F6F-8F28-3FD7AC73846A}" type="presParOf" srcId="{515DE85D-57C2-4B48-BD5D-8A0D8AD5D90F}" destId="{32AD742F-710A-4024-8BD2-5B6F3C7AF78E}" srcOrd="6" destOrd="0" presId="urn:microsoft.com/office/officeart/2005/8/layout/list1"/>
    <dgm:cxn modelId="{3D630CEF-FC35-4A4E-A855-6B5469D02EC3}" type="presParOf" srcId="{515DE85D-57C2-4B48-BD5D-8A0D8AD5D90F}" destId="{9A3557D0-C7A8-405C-B309-011EF70B04FB}" srcOrd="7" destOrd="0" presId="urn:microsoft.com/office/officeart/2005/8/layout/list1"/>
    <dgm:cxn modelId="{2073C438-EC7E-4A6B-9903-4AEA87BB01DB}" type="presParOf" srcId="{515DE85D-57C2-4B48-BD5D-8A0D8AD5D90F}" destId="{E2EB460E-E781-46A5-BBA6-9ED5CDB008D9}" srcOrd="8" destOrd="0" presId="urn:microsoft.com/office/officeart/2005/8/layout/list1"/>
    <dgm:cxn modelId="{6E191E00-0BB1-49EF-AFF7-741DDD54ADDB}" type="presParOf" srcId="{E2EB460E-E781-46A5-BBA6-9ED5CDB008D9}" destId="{0677055F-55A9-4E33-9E9C-CD9020F52EB8}" srcOrd="0" destOrd="0" presId="urn:microsoft.com/office/officeart/2005/8/layout/list1"/>
    <dgm:cxn modelId="{09362DA7-A049-49A3-82CD-7CB500B9D02D}" type="presParOf" srcId="{E2EB460E-E781-46A5-BBA6-9ED5CDB008D9}" destId="{D1153065-991B-46D8-96BF-150F64888CAA}" srcOrd="1" destOrd="0" presId="urn:microsoft.com/office/officeart/2005/8/layout/list1"/>
    <dgm:cxn modelId="{E7B198D4-83D7-4FAE-A0B5-DF5DD93D4FD1}" type="presParOf" srcId="{515DE85D-57C2-4B48-BD5D-8A0D8AD5D90F}" destId="{D3F4E95A-BE38-474D-A7BA-32CEC44A9132}" srcOrd="9" destOrd="0" presId="urn:microsoft.com/office/officeart/2005/8/layout/list1"/>
    <dgm:cxn modelId="{AE6FEEE4-6B25-446F-8B4A-7105AB8AFA31}" type="presParOf" srcId="{515DE85D-57C2-4B48-BD5D-8A0D8AD5D90F}" destId="{075BB8BD-7179-4AAF-ABAC-CA0A4E4507C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5220C7B-A818-4DB9-B378-6FBDEB463B94}" type="doc">
      <dgm:prSet loTypeId="urn:microsoft.com/office/officeart/2005/8/layout/hierarchy4" loCatId="list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6CF43F0E-C3D9-42CB-8FC3-F6B5D6C53903}">
      <dgm:prSet/>
      <dgm:spPr/>
      <dgm:t>
        <a:bodyPr/>
        <a:lstStyle/>
        <a:p>
          <a:pPr rtl="0"/>
          <a:r>
            <a:rPr lang="ru-RU" b="1" dirty="0" smtClean="0"/>
            <a:t>Участие в конкурсах публичных отчетов</a:t>
          </a:r>
          <a:endParaRPr lang="ru-RU" b="1" dirty="0"/>
        </a:p>
      </dgm:t>
    </dgm:pt>
    <dgm:pt modelId="{5A7AAAF4-3185-4451-9A18-B26419380A7B}" type="parTrans" cxnId="{8E1E5ABB-BB8D-468E-B583-601AFF7D7459}">
      <dgm:prSet/>
      <dgm:spPr/>
      <dgm:t>
        <a:bodyPr/>
        <a:lstStyle/>
        <a:p>
          <a:endParaRPr lang="ru-RU"/>
        </a:p>
      </dgm:t>
    </dgm:pt>
    <dgm:pt modelId="{B712DE43-236B-4409-9682-BECEDA59E8FC}" type="sibTrans" cxnId="{8E1E5ABB-BB8D-468E-B583-601AFF7D7459}">
      <dgm:prSet/>
      <dgm:spPr/>
      <dgm:t>
        <a:bodyPr/>
        <a:lstStyle/>
        <a:p>
          <a:endParaRPr lang="ru-RU"/>
        </a:p>
      </dgm:t>
    </dgm:pt>
    <dgm:pt modelId="{0A939985-E6F4-4A3D-8F0D-180992C9962D}">
      <dgm:prSet custT="1"/>
      <dgm:spPr/>
      <dgm:t>
        <a:bodyPr/>
        <a:lstStyle/>
        <a:p>
          <a:pPr rtl="0"/>
          <a:r>
            <a:rPr lang="ru-RU" sz="3200" b="1" dirty="0" smtClean="0"/>
            <a:t>Обмен опытом</a:t>
          </a:r>
          <a:endParaRPr lang="ru-RU" sz="3200" b="1" dirty="0"/>
        </a:p>
      </dgm:t>
    </dgm:pt>
    <dgm:pt modelId="{BD28431C-1867-4A0C-B9F2-3D1ACA5A005F}" type="parTrans" cxnId="{9258A68F-029F-42B1-AF97-211EBE28610C}">
      <dgm:prSet/>
      <dgm:spPr/>
      <dgm:t>
        <a:bodyPr/>
        <a:lstStyle/>
        <a:p>
          <a:endParaRPr lang="ru-RU"/>
        </a:p>
      </dgm:t>
    </dgm:pt>
    <dgm:pt modelId="{3FE39942-197D-49C2-B154-31447C9C97A5}" type="sibTrans" cxnId="{9258A68F-029F-42B1-AF97-211EBE28610C}">
      <dgm:prSet/>
      <dgm:spPr/>
      <dgm:t>
        <a:bodyPr/>
        <a:lstStyle/>
        <a:p>
          <a:endParaRPr lang="ru-RU"/>
        </a:p>
      </dgm:t>
    </dgm:pt>
    <dgm:pt modelId="{9F18B038-DE9F-4653-99E2-AFBF1979B8C3}">
      <dgm:prSet custT="1"/>
      <dgm:spPr/>
      <dgm:t>
        <a:bodyPr/>
        <a:lstStyle/>
        <a:p>
          <a:pPr rtl="0"/>
          <a:r>
            <a:rPr lang="ru-RU" sz="3200" b="1" dirty="0" smtClean="0"/>
            <a:t>Аккумуляция лучших практик</a:t>
          </a:r>
          <a:endParaRPr lang="ru-RU" sz="3200" b="1" dirty="0"/>
        </a:p>
      </dgm:t>
    </dgm:pt>
    <dgm:pt modelId="{72552953-1D4A-4314-8D0F-59D1724C9C1A}" type="parTrans" cxnId="{EFFADC6A-D0E9-4C5D-B037-7A7DA2568431}">
      <dgm:prSet/>
      <dgm:spPr/>
      <dgm:t>
        <a:bodyPr/>
        <a:lstStyle/>
        <a:p>
          <a:endParaRPr lang="ru-RU"/>
        </a:p>
      </dgm:t>
    </dgm:pt>
    <dgm:pt modelId="{A653A57E-50BF-4875-8D23-6561892EC5E6}" type="sibTrans" cxnId="{EFFADC6A-D0E9-4C5D-B037-7A7DA2568431}">
      <dgm:prSet/>
      <dgm:spPr/>
      <dgm:t>
        <a:bodyPr/>
        <a:lstStyle/>
        <a:p>
          <a:endParaRPr lang="ru-RU"/>
        </a:p>
      </dgm:t>
    </dgm:pt>
    <dgm:pt modelId="{EFB12FFF-A621-4F0A-9B30-EC603ED64922}">
      <dgm:prSet custT="1"/>
      <dgm:spPr/>
      <dgm:t>
        <a:bodyPr/>
        <a:lstStyle/>
        <a:p>
          <a:pPr rtl="0"/>
          <a:r>
            <a:rPr lang="ru-RU" sz="2000" b="1" dirty="0" smtClean="0"/>
            <a:t>Содействие построению сетевого взаимодействия между организациями, донорами, инициативными группами и получателями услуг</a:t>
          </a:r>
          <a:endParaRPr lang="ru-RU" sz="2000" b="1" dirty="0"/>
        </a:p>
      </dgm:t>
    </dgm:pt>
    <dgm:pt modelId="{2186E73C-798A-49CD-BBF5-D9F7306887D4}" type="parTrans" cxnId="{4EB4D0B8-B08F-487B-A7D9-1618A23DAE82}">
      <dgm:prSet/>
      <dgm:spPr/>
      <dgm:t>
        <a:bodyPr/>
        <a:lstStyle/>
        <a:p>
          <a:endParaRPr lang="ru-RU"/>
        </a:p>
      </dgm:t>
    </dgm:pt>
    <dgm:pt modelId="{A2C23DD7-198D-4537-ABAF-D914479A2E9B}" type="sibTrans" cxnId="{4EB4D0B8-B08F-487B-A7D9-1618A23DAE82}">
      <dgm:prSet/>
      <dgm:spPr/>
      <dgm:t>
        <a:bodyPr/>
        <a:lstStyle/>
        <a:p>
          <a:endParaRPr lang="ru-RU"/>
        </a:p>
      </dgm:t>
    </dgm:pt>
    <dgm:pt modelId="{8B947FF6-AAE0-4CCC-86F0-C1CADC955AFE}">
      <dgm:prSet custT="1"/>
      <dgm:spPr/>
      <dgm:t>
        <a:bodyPr/>
        <a:lstStyle/>
        <a:p>
          <a:pPr rtl="0"/>
          <a:r>
            <a:rPr lang="ru-RU" sz="2800" b="1" dirty="0" smtClean="0"/>
            <a:t>Уплотнение социального пространства региона </a:t>
          </a:r>
          <a:endParaRPr lang="ru-RU" sz="2800" b="1" dirty="0"/>
        </a:p>
      </dgm:t>
    </dgm:pt>
    <dgm:pt modelId="{55F23B43-5632-47C5-BBEF-EBBC5F17FFA8}" type="parTrans" cxnId="{1EECFF19-609E-4A8B-AA8F-BF8E5BBA6521}">
      <dgm:prSet/>
      <dgm:spPr/>
      <dgm:t>
        <a:bodyPr/>
        <a:lstStyle/>
        <a:p>
          <a:endParaRPr lang="ru-RU"/>
        </a:p>
      </dgm:t>
    </dgm:pt>
    <dgm:pt modelId="{FA061C07-3404-482C-A723-16F3A2258405}" type="sibTrans" cxnId="{1EECFF19-609E-4A8B-AA8F-BF8E5BBA6521}">
      <dgm:prSet/>
      <dgm:spPr/>
      <dgm:t>
        <a:bodyPr/>
        <a:lstStyle/>
        <a:p>
          <a:endParaRPr lang="ru-RU"/>
        </a:p>
      </dgm:t>
    </dgm:pt>
    <dgm:pt modelId="{B311A0CA-5385-41FD-81D6-E1327C105BA2}" type="pres">
      <dgm:prSet presAssocID="{35220C7B-A818-4DB9-B378-6FBDEB463B9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723EC16-F81C-459F-B18C-B5E1698CE518}" type="pres">
      <dgm:prSet presAssocID="{6CF43F0E-C3D9-42CB-8FC3-F6B5D6C53903}" presName="vertOne" presStyleCnt="0"/>
      <dgm:spPr/>
    </dgm:pt>
    <dgm:pt modelId="{60202E4B-5730-4C83-8527-74375DB09DDF}" type="pres">
      <dgm:prSet presAssocID="{6CF43F0E-C3D9-42CB-8FC3-F6B5D6C53903}" presName="txOne" presStyleLbl="node0" presStyleIdx="0" presStyleCnt="1" custScaleY="326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D010F9-4634-4546-B3CB-D65F68AEA651}" type="pres">
      <dgm:prSet presAssocID="{6CF43F0E-C3D9-42CB-8FC3-F6B5D6C53903}" presName="parTransOne" presStyleCnt="0"/>
      <dgm:spPr/>
    </dgm:pt>
    <dgm:pt modelId="{4CAC1C3D-ECAD-4E8C-A5E1-9EE3AE275C63}" type="pres">
      <dgm:prSet presAssocID="{6CF43F0E-C3D9-42CB-8FC3-F6B5D6C53903}" presName="horzOne" presStyleCnt="0"/>
      <dgm:spPr/>
    </dgm:pt>
    <dgm:pt modelId="{7D77F506-B558-4CA6-9338-6546092103BA}" type="pres">
      <dgm:prSet presAssocID="{0A939985-E6F4-4A3D-8F0D-180992C9962D}" presName="vertTwo" presStyleCnt="0"/>
      <dgm:spPr/>
    </dgm:pt>
    <dgm:pt modelId="{CF407139-879F-45B7-8D9C-24357F8A6456}" type="pres">
      <dgm:prSet presAssocID="{0A939985-E6F4-4A3D-8F0D-180992C9962D}" presName="txTwo" presStyleLbl="node2" presStyleIdx="0" presStyleCnt="2" custScaleY="440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B6571B-CCD9-4818-9AE1-28D4DFB88247}" type="pres">
      <dgm:prSet presAssocID="{0A939985-E6F4-4A3D-8F0D-180992C9962D}" presName="horzTwo" presStyleCnt="0"/>
      <dgm:spPr/>
    </dgm:pt>
    <dgm:pt modelId="{7536A57E-77C8-4B99-B54B-79442D41A2DE}" type="pres">
      <dgm:prSet presAssocID="{3FE39942-197D-49C2-B154-31447C9C97A5}" presName="sibSpaceTwo" presStyleCnt="0"/>
      <dgm:spPr/>
    </dgm:pt>
    <dgm:pt modelId="{AD8327B6-B818-4C7E-A84C-A579982DF5C4}" type="pres">
      <dgm:prSet presAssocID="{9F18B038-DE9F-4653-99E2-AFBF1979B8C3}" presName="vertTwo" presStyleCnt="0"/>
      <dgm:spPr/>
    </dgm:pt>
    <dgm:pt modelId="{20D2135B-031C-4643-9F2E-8DC6A833F9C1}" type="pres">
      <dgm:prSet presAssocID="{9F18B038-DE9F-4653-99E2-AFBF1979B8C3}" presName="txTwo" presStyleLbl="node2" presStyleIdx="1" presStyleCnt="2" custScaleY="440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CC42F4-CA2B-46FE-AA02-A3AC5F3B5638}" type="pres">
      <dgm:prSet presAssocID="{9F18B038-DE9F-4653-99E2-AFBF1979B8C3}" presName="parTransTwo" presStyleCnt="0"/>
      <dgm:spPr/>
    </dgm:pt>
    <dgm:pt modelId="{ED99CD4C-9D9E-4569-ACB7-3C482B591E4F}" type="pres">
      <dgm:prSet presAssocID="{9F18B038-DE9F-4653-99E2-AFBF1979B8C3}" presName="horzTwo" presStyleCnt="0"/>
      <dgm:spPr/>
    </dgm:pt>
    <dgm:pt modelId="{C85A44A3-BBFC-4D23-B321-195D6CCCAE45}" type="pres">
      <dgm:prSet presAssocID="{EFB12FFF-A621-4F0A-9B30-EC603ED64922}" presName="vertThree" presStyleCnt="0"/>
      <dgm:spPr/>
    </dgm:pt>
    <dgm:pt modelId="{2D09C62C-F023-4834-9DA6-A7E40EC6807E}" type="pres">
      <dgm:prSet presAssocID="{EFB12FFF-A621-4F0A-9B30-EC603ED64922}" presName="txThree" presStyleLbl="node3" presStyleIdx="0" presStyleCnt="2" custScaleX="167027" custScaleY="80510" custLinFactNeighborX="-84094" custLinFactNeighborY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5E8F96-D27F-45E2-BE00-D31CD2AF9F07}" type="pres">
      <dgm:prSet presAssocID="{EFB12FFF-A621-4F0A-9B30-EC603ED64922}" presName="horzThree" presStyleCnt="0"/>
      <dgm:spPr/>
    </dgm:pt>
    <dgm:pt modelId="{968DE65E-33BA-47A4-8313-ABDE1BF47A2A}" type="pres">
      <dgm:prSet presAssocID="{A2C23DD7-198D-4537-ABAF-D914479A2E9B}" presName="sibSpaceThree" presStyleCnt="0"/>
      <dgm:spPr/>
    </dgm:pt>
    <dgm:pt modelId="{8ED4B1BE-83DC-4A43-ACD3-FBC3E0B13523}" type="pres">
      <dgm:prSet presAssocID="{8B947FF6-AAE0-4CCC-86F0-C1CADC955AFE}" presName="vertThree" presStyleCnt="0"/>
      <dgm:spPr/>
    </dgm:pt>
    <dgm:pt modelId="{6FA54B1A-BE3D-448D-8277-7EEC722F50A0}" type="pres">
      <dgm:prSet presAssocID="{8B947FF6-AAE0-4CCC-86F0-C1CADC955AFE}" presName="txThree" presStyleLbl="node3" presStyleIdx="1" presStyleCnt="2" custScaleX="204999" custScaleY="78672" custLinFactNeighborX="-26855" custLinFactNeighborY="18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86D3A2-18A9-4602-95EA-1BE08F136EDB}" type="pres">
      <dgm:prSet presAssocID="{8B947FF6-AAE0-4CCC-86F0-C1CADC955AFE}" presName="horzThree" presStyleCnt="0"/>
      <dgm:spPr/>
    </dgm:pt>
  </dgm:ptLst>
  <dgm:cxnLst>
    <dgm:cxn modelId="{B845F600-7931-4418-8802-1C4D459245E1}" type="presOf" srcId="{6CF43F0E-C3D9-42CB-8FC3-F6B5D6C53903}" destId="{60202E4B-5730-4C83-8527-74375DB09DDF}" srcOrd="0" destOrd="0" presId="urn:microsoft.com/office/officeart/2005/8/layout/hierarchy4"/>
    <dgm:cxn modelId="{8E1E5ABB-BB8D-468E-B583-601AFF7D7459}" srcId="{35220C7B-A818-4DB9-B378-6FBDEB463B94}" destId="{6CF43F0E-C3D9-42CB-8FC3-F6B5D6C53903}" srcOrd="0" destOrd="0" parTransId="{5A7AAAF4-3185-4451-9A18-B26419380A7B}" sibTransId="{B712DE43-236B-4409-9682-BECEDA59E8FC}"/>
    <dgm:cxn modelId="{9BFDF99C-D801-4AF0-A312-8F53D5160F2B}" type="presOf" srcId="{0A939985-E6F4-4A3D-8F0D-180992C9962D}" destId="{CF407139-879F-45B7-8D9C-24357F8A6456}" srcOrd="0" destOrd="0" presId="urn:microsoft.com/office/officeart/2005/8/layout/hierarchy4"/>
    <dgm:cxn modelId="{28465836-BB67-4C31-B963-94029344061B}" type="presOf" srcId="{35220C7B-A818-4DB9-B378-6FBDEB463B94}" destId="{B311A0CA-5385-41FD-81D6-E1327C105BA2}" srcOrd="0" destOrd="0" presId="urn:microsoft.com/office/officeart/2005/8/layout/hierarchy4"/>
    <dgm:cxn modelId="{1EECFF19-609E-4A8B-AA8F-BF8E5BBA6521}" srcId="{9F18B038-DE9F-4653-99E2-AFBF1979B8C3}" destId="{8B947FF6-AAE0-4CCC-86F0-C1CADC955AFE}" srcOrd="1" destOrd="0" parTransId="{55F23B43-5632-47C5-BBEF-EBBC5F17FFA8}" sibTransId="{FA061C07-3404-482C-A723-16F3A2258405}"/>
    <dgm:cxn modelId="{2A419D29-BEE9-44A5-BCC1-953CD5C23D04}" type="presOf" srcId="{8B947FF6-AAE0-4CCC-86F0-C1CADC955AFE}" destId="{6FA54B1A-BE3D-448D-8277-7EEC722F50A0}" srcOrd="0" destOrd="0" presId="urn:microsoft.com/office/officeart/2005/8/layout/hierarchy4"/>
    <dgm:cxn modelId="{EFFADC6A-D0E9-4C5D-B037-7A7DA2568431}" srcId="{6CF43F0E-C3D9-42CB-8FC3-F6B5D6C53903}" destId="{9F18B038-DE9F-4653-99E2-AFBF1979B8C3}" srcOrd="1" destOrd="0" parTransId="{72552953-1D4A-4314-8D0F-59D1724C9C1A}" sibTransId="{A653A57E-50BF-4875-8D23-6561892EC5E6}"/>
    <dgm:cxn modelId="{0A232935-8E00-4A25-824D-12637B2FE62A}" type="presOf" srcId="{EFB12FFF-A621-4F0A-9B30-EC603ED64922}" destId="{2D09C62C-F023-4834-9DA6-A7E40EC6807E}" srcOrd="0" destOrd="0" presId="urn:microsoft.com/office/officeart/2005/8/layout/hierarchy4"/>
    <dgm:cxn modelId="{9258A68F-029F-42B1-AF97-211EBE28610C}" srcId="{6CF43F0E-C3D9-42CB-8FC3-F6B5D6C53903}" destId="{0A939985-E6F4-4A3D-8F0D-180992C9962D}" srcOrd="0" destOrd="0" parTransId="{BD28431C-1867-4A0C-B9F2-3D1ACA5A005F}" sibTransId="{3FE39942-197D-49C2-B154-31447C9C97A5}"/>
    <dgm:cxn modelId="{4EB4D0B8-B08F-487B-A7D9-1618A23DAE82}" srcId="{9F18B038-DE9F-4653-99E2-AFBF1979B8C3}" destId="{EFB12FFF-A621-4F0A-9B30-EC603ED64922}" srcOrd="0" destOrd="0" parTransId="{2186E73C-798A-49CD-BBF5-D9F7306887D4}" sibTransId="{A2C23DD7-198D-4537-ABAF-D914479A2E9B}"/>
    <dgm:cxn modelId="{CCFD5C1B-3398-4102-A882-9AA23C14C9BC}" type="presOf" srcId="{9F18B038-DE9F-4653-99E2-AFBF1979B8C3}" destId="{20D2135B-031C-4643-9F2E-8DC6A833F9C1}" srcOrd="0" destOrd="0" presId="urn:microsoft.com/office/officeart/2005/8/layout/hierarchy4"/>
    <dgm:cxn modelId="{D6278087-FBC8-4D67-8582-AC1E38BEB7B8}" type="presParOf" srcId="{B311A0CA-5385-41FD-81D6-E1327C105BA2}" destId="{9723EC16-F81C-459F-B18C-B5E1698CE518}" srcOrd="0" destOrd="0" presId="urn:microsoft.com/office/officeart/2005/8/layout/hierarchy4"/>
    <dgm:cxn modelId="{F15D47CD-043C-49B9-A695-2E2620EB2332}" type="presParOf" srcId="{9723EC16-F81C-459F-B18C-B5E1698CE518}" destId="{60202E4B-5730-4C83-8527-74375DB09DDF}" srcOrd="0" destOrd="0" presId="urn:microsoft.com/office/officeart/2005/8/layout/hierarchy4"/>
    <dgm:cxn modelId="{B104A6DF-579F-4A63-B0FC-F93571635DE8}" type="presParOf" srcId="{9723EC16-F81C-459F-B18C-B5E1698CE518}" destId="{BDD010F9-4634-4546-B3CB-D65F68AEA651}" srcOrd="1" destOrd="0" presId="urn:microsoft.com/office/officeart/2005/8/layout/hierarchy4"/>
    <dgm:cxn modelId="{F28476A1-184C-4D83-93CA-F5FE585A2399}" type="presParOf" srcId="{9723EC16-F81C-459F-B18C-B5E1698CE518}" destId="{4CAC1C3D-ECAD-4E8C-A5E1-9EE3AE275C63}" srcOrd="2" destOrd="0" presId="urn:microsoft.com/office/officeart/2005/8/layout/hierarchy4"/>
    <dgm:cxn modelId="{9D688839-B1D7-436E-BDFE-265765B210B4}" type="presParOf" srcId="{4CAC1C3D-ECAD-4E8C-A5E1-9EE3AE275C63}" destId="{7D77F506-B558-4CA6-9338-6546092103BA}" srcOrd="0" destOrd="0" presId="urn:microsoft.com/office/officeart/2005/8/layout/hierarchy4"/>
    <dgm:cxn modelId="{E17A740E-4286-44FF-AC80-DEE3CD352D44}" type="presParOf" srcId="{7D77F506-B558-4CA6-9338-6546092103BA}" destId="{CF407139-879F-45B7-8D9C-24357F8A6456}" srcOrd="0" destOrd="0" presId="urn:microsoft.com/office/officeart/2005/8/layout/hierarchy4"/>
    <dgm:cxn modelId="{46CFF172-E735-47F7-BDD9-4DDF7BC9088D}" type="presParOf" srcId="{7D77F506-B558-4CA6-9338-6546092103BA}" destId="{37B6571B-CCD9-4818-9AE1-28D4DFB88247}" srcOrd="1" destOrd="0" presId="urn:microsoft.com/office/officeart/2005/8/layout/hierarchy4"/>
    <dgm:cxn modelId="{00EC6570-4F81-4364-B846-4B9E7A7EEDB8}" type="presParOf" srcId="{4CAC1C3D-ECAD-4E8C-A5E1-9EE3AE275C63}" destId="{7536A57E-77C8-4B99-B54B-79442D41A2DE}" srcOrd="1" destOrd="0" presId="urn:microsoft.com/office/officeart/2005/8/layout/hierarchy4"/>
    <dgm:cxn modelId="{8C1293FE-8BBE-4799-AD0F-FEEF8E16CA9F}" type="presParOf" srcId="{4CAC1C3D-ECAD-4E8C-A5E1-9EE3AE275C63}" destId="{AD8327B6-B818-4C7E-A84C-A579982DF5C4}" srcOrd="2" destOrd="0" presId="urn:microsoft.com/office/officeart/2005/8/layout/hierarchy4"/>
    <dgm:cxn modelId="{CCB54416-C0A2-47F5-92B3-E8FA3ECAE660}" type="presParOf" srcId="{AD8327B6-B818-4C7E-A84C-A579982DF5C4}" destId="{20D2135B-031C-4643-9F2E-8DC6A833F9C1}" srcOrd="0" destOrd="0" presId="urn:microsoft.com/office/officeart/2005/8/layout/hierarchy4"/>
    <dgm:cxn modelId="{940BCF05-515A-4052-9346-9EC738FA3A01}" type="presParOf" srcId="{AD8327B6-B818-4C7E-A84C-A579982DF5C4}" destId="{E4CC42F4-CA2B-46FE-AA02-A3AC5F3B5638}" srcOrd="1" destOrd="0" presId="urn:microsoft.com/office/officeart/2005/8/layout/hierarchy4"/>
    <dgm:cxn modelId="{4261FB18-71FB-4FA3-9F81-F2850601AD0D}" type="presParOf" srcId="{AD8327B6-B818-4C7E-A84C-A579982DF5C4}" destId="{ED99CD4C-9D9E-4569-ACB7-3C482B591E4F}" srcOrd="2" destOrd="0" presId="urn:microsoft.com/office/officeart/2005/8/layout/hierarchy4"/>
    <dgm:cxn modelId="{4BA01BE3-4EED-45A1-81B0-2E5139B07246}" type="presParOf" srcId="{ED99CD4C-9D9E-4569-ACB7-3C482B591E4F}" destId="{C85A44A3-BBFC-4D23-B321-195D6CCCAE45}" srcOrd="0" destOrd="0" presId="urn:microsoft.com/office/officeart/2005/8/layout/hierarchy4"/>
    <dgm:cxn modelId="{6C2FB0C7-779D-4564-9A3C-DBB2D0BBC149}" type="presParOf" srcId="{C85A44A3-BBFC-4D23-B321-195D6CCCAE45}" destId="{2D09C62C-F023-4834-9DA6-A7E40EC6807E}" srcOrd="0" destOrd="0" presId="urn:microsoft.com/office/officeart/2005/8/layout/hierarchy4"/>
    <dgm:cxn modelId="{B7D2E71D-2EC4-4C93-BAAA-61BA0DC80A54}" type="presParOf" srcId="{C85A44A3-BBFC-4D23-B321-195D6CCCAE45}" destId="{F45E8F96-D27F-45E2-BE00-D31CD2AF9F07}" srcOrd="1" destOrd="0" presId="urn:microsoft.com/office/officeart/2005/8/layout/hierarchy4"/>
    <dgm:cxn modelId="{F87ECC31-860A-45A7-A525-E6C6603C0388}" type="presParOf" srcId="{ED99CD4C-9D9E-4569-ACB7-3C482B591E4F}" destId="{968DE65E-33BA-47A4-8313-ABDE1BF47A2A}" srcOrd="1" destOrd="0" presId="urn:microsoft.com/office/officeart/2005/8/layout/hierarchy4"/>
    <dgm:cxn modelId="{2831F811-6030-4A70-AF23-B5A678B649A4}" type="presParOf" srcId="{ED99CD4C-9D9E-4569-ACB7-3C482B591E4F}" destId="{8ED4B1BE-83DC-4A43-ACD3-FBC3E0B13523}" srcOrd="2" destOrd="0" presId="urn:microsoft.com/office/officeart/2005/8/layout/hierarchy4"/>
    <dgm:cxn modelId="{2B9C942C-4A3E-4806-9859-312BA693FF31}" type="presParOf" srcId="{8ED4B1BE-83DC-4A43-ACD3-FBC3E0B13523}" destId="{6FA54B1A-BE3D-448D-8277-7EEC722F50A0}" srcOrd="0" destOrd="0" presId="urn:microsoft.com/office/officeart/2005/8/layout/hierarchy4"/>
    <dgm:cxn modelId="{ED3D9719-AF77-4266-A149-DD6B6531838E}" type="presParOf" srcId="{8ED4B1BE-83DC-4A43-ACD3-FBC3E0B13523}" destId="{0186D3A2-18A9-4602-95EA-1BE08F136ED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C37969E-CB9A-4FF2-9557-BF996D950FD2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8ED9F683-EE49-4233-BA12-18BBDB9144A7}">
      <dgm:prSet custT="1"/>
      <dgm:spPr/>
      <dgm:t>
        <a:bodyPr/>
        <a:lstStyle/>
        <a:p>
          <a:pPr rtl="0"/>
          <a:r>
            <a:rPr lang="ru-RU" sz="2400" b="0" dirty="0" smtClean="0"/>
            <a:t>Дополнительные источники информации</a:t>
          </a:r>
          <a:endParaRPr lang="ru-RU" sz="2400" b="0" dirty="0"/>
        </a:p>
      </dgm:t>
    </dgm:pt>
    <dgm:pt modelId="{125FA1D4-CA4A-4D9E-A29F-F4082ED6137D}" type="parTrans" cxnId="{0A091D28-44E5-4B0A-B2BC-861ECFA662CF}">
      <dgm:prSet/>
      <dgm:spPr/>
      <dgm:t>
        <a:bodyPr/>
        <a:lstStyle/>
        <a:p>
          <a:endParaRPr lang="ru-RU"/>
        </a:p>
      </dgm:t>
    </dgm:pt>
    <dgm:pt modelId="{289B9895-E4CD-4D62-9346-B43619C6C300}" type="sibTrans" cxnId="{0A091D28-44E5-4B0A-B2BC-861ECFA662CF}">
      <dgm:prSet/>
      <dgm:spPr/>
      <dgm:t>
        <a:bodyPr/>
        <a:lstStyle/>
        <a:p>
          <a:endParaRPr lang="ru-RU"/>
        </a:p>
      </dgm:t>
    </dgm:pt>
    <dgm:pt modelId="{A90BDE8E-21E8-42F9-AC41-D7E97DB1264E}">
      <dgm:prSet custT="1"/>
      <dgm:spPr/>
      <dgm:t>
        <a:bodyPr/>
        <a:lstStyle/>
        <a:p>
          <a:pPr rtl="0"/>
          <a:r>
            <a:rPr lang="ru-RU" sz="2400" b="0" dirty="0" smtClean="0"/>
            <a:t>Сборник информационно-методических материалов для некоммерческих организаций. Петрозаводск, 2013</a:t>
          </a:r>
          <a:endParaRPr lang="ru-RU" sz="2400" b="0" dirty="0"/>
        </a:p>
      </dgm:t>
    </dgm:pt>
    <dgm:pt modelId="{63891B23-481D-490C-BC20-CFC37BEF456B}" type="parTrans" cxnId="{054F396E-6176-4243-A4D4-BAAB3D9F1B26}">
      <dgm:prSet/>
      <dgm:spPr/>
      <dgm:t>
        <a:bodyPr/>
        <a:lstStyle/>
        <a:p>
          <a:endParaRPr lang="ru-RU"/>
        </a:p>
      </dgm:t>
    </dgm:pt>
    <dgm:pt modelId="{B8AF2E2C-5A7B-49BE-8748-BEB8A7F538C5}" type="sibTrans" cxnId="{054F396E-6176-4243-A4D4-BAAB3D9F1B26}">
      <dgm:prSet/>
      <dgm:spPr/>
      <dgm:t>
        <a:bodyPr/>
        <a:lstStyle/>
        <a:p>
          <a:endParaRPr lang="ru-RU"/>
        </a:p>
      </dgm:t>
    </dgm:pt>
    <dgm:pt modelId="{7CF3D486-D749-4429-A5F2-D5B3F28C3591}">
      <dgm:prSet custT="1"/>
      <dgm:spPr/>
      <dgm:t>
        <a:bodyPr/>
        <a:lstStyle/>
        <a:p>
          <a:pPr rtl="0"/>
          <a:r>
            <a:rPr lang="ru-RU" sz="2400" b="0" dirty="0" smtClean="0"/>
            <a:t>Лучшие практики публичной годовой отчетности НКО- 2012. СПб: ЦРНО, 2013</a:t>
          </a:r>
          <a:endParaRPr lang="ru-RU" sz="2400" b="0" dirty="0"/>
        </a:p>
      </dgm:t>
    </dgm:pt>
    <dgm:pt modelId="{A18F5D85-3793-43C4-9AC3-10AC0CC38CF0}" type="parTrans" cxnId="{2DBD70A3-653D-4F58-90D9-26AE7B141EF6}">
      <dgm:prSet/>
      <dgm:spPr/>
      <dgm:t>
        <a:bodyPr/>
        <a:lstStyle/>
        <a:p>
          <a:endParaRPr lang="ru-RU"/>
        </a:p>
      </dgm:t>
    </dgm:pt>
    <dgm:pt modelId="{25449085-F439-4AB5-9C4C-0AEEE9ED0B2E}" type="sibTrans" cxnId="{2DBD70A3-653D-4F58-90D9-26AE7B141EF6}">
      <dgm:prSet/>
      <dgm:spPr/>
      <dgm:t>
        <a:bodyPr/>
        <a:lstStyle/>
        <a:p>
          <a:endParaRPr lang="ru-RU"/>
        </a:p>
      </dgm:t>
    </dgm:pt>
    <dgm:pt modelId="{47CBA35E-0C09-4FC8-A003-9D4658448F10}">
      <dgm:prSet custT="1"/>
      <dgm:spPr/>
      <dgm:t>
        <a:bodyPr/>
        <a:lstStyle/>
        <a:p>
          <a:pPr rtl="0"/>
          <a:r>
            <a:rPr lang="ru-RU" sz="2400" b="0" dirty="0" smtClean="0"/>
            <a:t>«Отражение результатов социальной деятельности в публичной отчетности». Форум доноров. </a:t>
          </a:r>
          <a:r>
            <a:rPr lang="en-US" sz="2400" b="0" dirty="0" smtClean="0"/>
            <a:t>[</a:t>
          </a:r>
          <a:r>
            <a:rPr lang="ru-RU" sz="2400" b="0" dirty="0" smtClean="0"/>
            <a:t>Электронный ресурс</a:t>
          </a:r>
          <a:r>
            <a:rPr lang="en-US" sz="2400" b="0" dirty="0" smtClean="0"/>
            <a:t>]</a:t>
          </a:r>
          <a:r>
            <a:rPr lang="ru-RU" sz="2400" b="0" dirty="0" smtClean="0"/>
            <a:t> Режим доступа: </a:t>
          </a:r>
          <a:r>
            <a:rPr lang="en-US" sz="2400" b="0" dirty="0" smtClean="0"/>
            <a:t>http://www.donorsforum.ru/reports/14-sentyabrya-sostoyalsya-kruglyj-stol-otrazhenie-rezultatov-sotsialnoj-deyatelnosti-v-publichnoj-otchetnosti/</a:t>
          </a:r>
          <a:endParaRPr lang="ru-RU" sz="2400" b="0" dirty="0"/>
        </a:p>
      </dgm:t>
    </dgm:pt>
    <dgm:pt modelId="{E8AE6244-E6F9-4C7A-899B-A8A6E6BEC14B}" type="parTrans" cxnId="{11B1FA56-F566-4DA5-BBD9-F5AB2C93BA1A}">
      <dgm:prSet/>
      <dgm:spPr/>
      <dgm:t>
        <a:bodyPr/>
        <a:lstStyle/>
        <a:p>
          <a:endParaRPr lang="ru-RU"/>
        </a:p>
      </dgm:t>
    </dgm:pt>
    <dgm:pt modelId="{D184106B-4DDF-4BB1-8EAE-DA32270B2A40}" type="sibTrans" cxnId="{11B1FA56-F566-4DA5-BBD9-F5AB2C93BA1A}">
      <dgm:prSet/>
      <dgm:spPr/>
      <dgm:t>
        <a:bodyPr/>
        <a:lstStyle/>
        <a:p>
          <a:endParaRPr lang="ru-RU"/>
        </a:p>
      </dgm:t>
    </dgm:pt>
    <dgm:pt modelId="{9F25B869-F0EE-47CD-A5F4-08B3E301B3C7}">
      <dgm:prSet custT="1"/>
      <dgm:spPr/>
      <dgm:t>
        <a:bodyPr/>
        <a:lstStyle/>
        <a:p>
          <a:pPr rtl="0"/>
          <a:r>
            <a:rPr lang="ru-RU" sz="2400" b="0" dirty="0" smtClean="0"/>
            <a:t>Орлова А. Годовой отчет НКО как инструмент для получения широкой общественной поддержки </a:t>
          </a:r>
          <a:r>
            <a:rPr lang="en-US" sz="2400" b="0" dirty="0" smtClean="0"/>
            <a:t>[</a:t>
          </a:r>
          <a:r>
            <a:rPr lang="ru-RU" sz="2400" b="0" dirty="0" smtClean="0"/>
            <a:t>Электронный ресурс</a:t>
          </a:r>
          <a:r>
            <a:rPr lang="en-US" sz="2400" b="0" dirty="0" smtClean="0"/>
            <a:t>]</a:t>
          </a:r>
          <a:r>
            <a:rPr lang="ru-RU" sz="2400" b="0" dirty="0" smtClean="0"/>
            <a:t> Режим доступа: </a:t>
          </a:r>
          <a:r>
            <a:rPr lang="en-US" sz="2400" b="0" dirty="0" smtClean="0"/>
            <a:t>https://www.oprf.ru/ru/about/structure/structurenews/newsitem/13596</a:t>
          </a:r>
          <a:endParaRPr lang="ru-RU" sz="2400" b="0" dirty="0"/>
        </a:p>
      </dgm:t>
    </dgm:pt>
    <dgm:pt modelId="{87C881FC-B38C-48AB-9753-DFA5F0DD6E91}" type="parTrans" cxnId="{A8E9D90F-F972-4F1F-B1C1-889CE8E3A1FB}">
      <dgm:prSet/>
      <dgm:spPr/>
      <dgm:t>
        <a:bodyPr/>
        <a:lstStyle/>
        <a:p>
          <a:endParaRPr lang="ru-RU"/>
        </a:p>
      </dgm:t>
    </dgm:pt>
    <dgm:pt modelId="{08585DFB-2B3D-4977-8B7D-8F0D3A06F563}" type="sibTrans" cxnId="{A8E9D90F-F972-4F1F-B1C1-889CE8E3A1FB}">
      <dgm:prSet/>
      <dgm:spPr/>
      <dgm:t>
        <a:bodyPr/>
        <a:lstStyle/>
        <a:p>
          <a:endParaRPr lang="ru-RU"/>
        </a:p>
      </dgm:t>
    </dgm:pt>
    <dgm:pt modelId="{E8578F59-D74C-46BC-8B67-6AFD8848EC5E}">
      <dgm:prSet custT="1"/>
      <dgm:spPr/>
      <dgm:t>
        <a:bodyPr/>
        <a:lstStyle/>
        <a:p>
          <a:pPr rtl="0"/>
          <a:r>
            <a:rPr lang="ru-RU" sz="2400" b="0" dirty="0" smtClean="0"/>
            <a:t>Публичный годовой отчет о работе НКО. Руководство по составлению. СПб: ЦРНО, 2012</a:t>
          </a:r>
          <a:endParaRPr lang="ru-RU" sz="2400" b="0" dirty="0"/>
        </a:p>
      </dgm:t>
    </dgm:pt>
    <dgm:pt modelId="{A8559F7E-136B-404C-878D-72AF2B29D515}" type="parTrans" cxnId="{B9232A60-758B-4EE1-9CC6-2D5D9D429EFF}">
      <dgm:prSet/>
      <dgm:spPr/>
      <dgm:t>
        <a:bodyPr/>
        <a:lstStyle/>
        <a:p>
          <a:endParaRPr lang="ru-RU"/>
        </a:p>
      </dgm:t>
    </dgm:pt>
    <dgm:pt modelId="{D06C3FEE-0068-406D-B947-92B1E2148532}" type="sibTrans" cxnId="{B9232A60-758B-4EE1-9CC6-2D5D9D429EFF}">
      <dgm:prSet/>
      <dgm:spPr/>
      <dgm:t>
        <a:bodyPr/>
        <a:lstStyle/>
        <a:p>
          <a:endParaRPr lang="ru-RU"/>
        </a:p>
      </dgm:t>
    </dgm:pt>
    <dgm:pt modelId="{1B6D49FE-9736-4393-A2A5-17EF88374E42}" type="pres">
      <dgm:prSet presAssocID="{4C37969E-CB9A-4FF2-9557-BF996D950F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802CA5-0996-4E94-8FEF-5FBC4BED5270}" type="pres">
      <dgm:prSet presAssocID="{8ED9F683-EE49-4233-BA12-18BBDB9144A7}" presName="parentText" presStyleLbl="node1" presStyleIdx="0" presStyleCnt="1" custLinFactNeighborY="-42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23058-8387-4CDB-B992-B1994BEA82CE}" type="pres">
      <dgm:prSet presAssocID="{8ED9F683-EE49-4233-BA12-18BBDB9144A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4A8638-9CAC-49A8-BE13-67A745ACB8CE}" type="presOf" srcId="{E8578F59-D74C-46BC-8B67-6AFD8848EC5E}" destId="{90B23058-8387-4CDB-B992-B1994BEA82CE}" srcOrd="0" destOrd="1" presId="urn:microsoft.com/office/officeart/2005/8/layout/vList2"/>
    <dgm:cxn modelId="{054F396E-6176-4243-A4D4-BAAB3D9F1B26}" srcId="{8ED9F683-EE49-4233-BA12-18BBDB9144A7}" destId="{A90BDE8E-21E8-42F9-AC41-D7E97DB1264E}" srcOrd="0" destOrd="0" parTransId="{63891B23-481D-490C-BC20-CFC37BEF456B}" sibTransId="{B8AF2E2C-5A7B-49BE-8748-BEB8A7F538C5}"/>
    <dgm:cxn modelId="{D90C30C1-D451-4804-B3AC-CF53B6D7C759}" type="presOf" srcId="{9F25B869-F0EE-47CD-A5F4-08B3E301B3C7}" destId="{90B23058-8387-4CDB-B992-B1994BEA82CE}" srcOrd="0" destOrd="4" presId="urn:microsoft.com/office/officeart/2005/8/layout/vList2"/>
    <dgm:cxn modelId="{27E6139E-298A-4F7B-93C4-2D9AF1E96E99}" type="presOf" srcId="{47CBA35E-0C09-4FC8-A003-9D4658448F10}" destId="{90B23058-8387-4CDB-B992-B1994BEA82CE}" srcOrd="0" destOrd="3" presId="urn:microsoft.com/office/officeart/2005/8/layout/vList2"/>
    <dgm:cxn modelId="{A8E9D90F-F972-4F1F-B1C1-889CE8E3A1FB}" srcId="{8ED9F683-EE49-4233-BA12-18BBDB9144A7}" destId="{9F25B869-F0EE-47CD-A5F4-08B3E301B3C7}" srcOrd="4" destOrd="0" parTransId="{87C881FC-B38C-48AB-9753-DFA5F0DD6E91}" sibTransId="{08585DFB-2B3D-4977-8B7D-8F0D3A06F563}"/>
    <dgm:cxn modelId="{C036D89C-15E2-46DE-88A7-CE8C581B3AF2}" type="presOf" srcId="{4C37969E-CB9A-4FF2-9557-BF996D950FD2}" destId="{1B6D49FE-9736-4393-A2A5-17EF88374E42}" srcOrd="0" destOrd="0" presId="urn:microsoft.com/office/officeart/2005/8/layout/vList2"/>
    <dgm:cxn modelId="{2DBD70A3-653D-4F58-90D9-26AE7B141EF6}" srcId="{8ED9F683-EE49-4233-BA12-18BBDB9144A7}" destId="{7CF3D486-D749-4429-A5F2-D5B3F28C3591}" srcOrd="2" destOrd="0" parTransId="{A18F5D85-3793-43C4-9AC3-10AC0CC38CF0}" sibTransId="{25449085-F439-4AB5-9C4C-0AEEE9ED0B2E}"/>
    <dgm:cxn modelId="{3DFDAED4-8DE4-43B1-88A3-EFCB1577AC14}" type="presOf" srcId="{A90BDE8E-21E8-42F9-AC41-D7E97DB1264E}" destId="{90B23058-8387-4CDB-B992-B1994BEA82CE}" srcOrd="0" destOrd="0" presId="urn:microsoft.com/office/officeart/2005/8/layout/vList2"/>
    <dgm:cxn modelId="{B9232A60-758B-4EE1-9CC6-2D5D9D429EFF}" srcId="{8ED9F683-EE49-4233-BA12-18BBDB9144A7}" destId="{E8578F59-D74C-46BC-8B67-6AFD8848EC5E}" srcOrd="1" destOrd="0" parTransId="{A8559F7E-136B-404C-878D-72AF2B29D515}" sibTransId="{D06C3FEE-0068-406D-B947-92B1E2148532}"/>
    <dgm:cxn modelId="{11B1FA56-F566-4DA5-BBD9-F5AB2C93BA1A}" srcId="{8ED9F683-EE49-4233-BA12-18BBDB9144A7}" destId="{47CBA35E-0C09-4FC8-A003-9D4658448F10}" srcOrd="3" destOrd="0" parTransId="{E8AE6244-E6F9-4C7A-899B-A8A6E6BEC14B}" sibTransId="{D184106B-4DDF-4BB1-8EAE-DA32270B2A40}"/>
    <dgm:cxn modelId="{D7BB700C-78A4-4D73-8812-F7C677713BE1}" type="presOf" srcId="{8ED9F683-EE49-4233-BA12-18BBDB9144A7}" destId="{E9802CA5-0996-4E94-8FEF-5FBC4BED5270}" srcOrd="0" destOrd="0" presId="urn:microsoft.com/office/officeart/2005/8/layout/vList2"/>
    <dgm:cxn modelId="{0A091D28-44E5-4B0A-B2BC-861ECFA662CF}" srcId="{4C37969E-CB9A-4FF2-9557-BF996D950FD2}" destId="{8ED9F683-EE49-4233-BA12-18BBDB9144A7}" srcOrd="0" destOrd="0" parTransId="{125FA1D4-CA4A-4D9E-A29F-F4082ED6137D}" sibTransId="{289B9895-E4CD-4D62-9346-B43619C6C300}"/>
    <dgm:cxn modelId="{716F43A1-BCC3-4B21-9012-02069DD4CDCF}" type="presOf" srcId="{7CF3D486-D749-4429-A5F2-D5B3F28C3591}" destId="{90B23058-8387-4CDB-B992-B1994BEA82CE}" srcOrd="0" destOrd="2" presId="urn:microsoft.com/office/officeart/2005/8/layout/vList2"/>
    <dgm:cxn modelId="{4CB0DBBD-1F0F-44B8-A1FF-9E52A07F0C06}" type="presParOf" srcId="{1B6D49FE-9736-4393-A2A5-17EF88374E42}" destId="{E9802CA5-0996-4E94-8FEF-5FBC4BED5270}" srcOrd="0" destOrd="0" presId="urn:microsoft.com/office/officeart/2005/8/layout/vList2"/>
    <dgm:cxn modelId="{DCBFB8BA-533B-478E-B6FD-CE175D11B5D5}" type="presParOf" srcId="{1B6D49FE-9736-4393-A2A5-17EF88374E42}" destId="{90B23058-8387-4CDB-B992-B1994BEA82C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61A520-A534-46CE-865B-D9E5E616D0EA}" type="doc">
      <dgm:prSet loTypeId="urn:microsoft.com/office/officeart/2005/8/layout/vList2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689D615-FA39-4364-99BA-6B3B47E44E8A}">
      <dgm:prSet/>
      <dgm:spPr/>
      <dgm:t>
        <a:bodyPr/>
        <a:lstStyle/>
        <a:p>
          <a:pPr rtl="0"/>
          <a:r>
            <a:rPr lang="ru-RU" dirty="0" smtClean="0"/>
            <a:t>принцип информационной открытости</a:t>
          </a:r>
          <a:endParaRPr lang="ru-RU" dirty="0"/>
        </a:p>
      </dgm:t>
    </dgm:pt>
    <dgm:pt modelId="{8AA3E2B1-DAB2-43E7-88FF-AEDD286854F8}" type="parTrans" cxnId="{BEAAE7CF-B64F-4334-BE4B-F88B055CA101}">
      <dgm:prSet/>
      <dgm:spPr/>
      <dgm:t>
        <a:bodyPr/>
        <a:lstStyle/>
        <a:p>
          <a:endParaRPr lang="ru-RU"/>
        </a:p>
      </dgm:t>
    </dgm:pt>
    <dgm:pt modelId="{8B7CDEE9-BF34-4259-B678-B74EE8696353}" type="sibTrans" cxnId="{BEAAE7CF-B64F-4334-BE4B-F88B055CA101}">
      <dgm:prSet/>
      <dgm:spPr/>
      <dgm:t>
        <a:bodyPr/>
        <a:lstStyle/>
        <a:p>
          <a:endParaRPr lang="ru-RU"/>
        </a:p>
      </dgm:t>
    </dgm:pt>
    <dgm:pt modelId="{04974BBC-DC9C-494B-B998-8DFDFC6CE669}">
      <dgm:prSet/>
      <dgm:spPr/>
      <dgm:t>
        <a:bodyPr/>
        <a:lstStyle/>
        <a:p>
          <a:pPr rtl="0"/>
          <a:r>
            <a:rPr lang="ru-RU" dirty="0" smtClean="0"/>
            <a:t>принцип понятности</a:t>
          </a:r>
          <a:endParaRPr lang="ru-RU" dirty="0"/>
        </a:p>
      </dgm:t>
    </dgm:pt>
    <dgm:pt modelId="{58285C7F-2EBC-4DAA-8335-15825D74FD48}" type="parTrans" cxnId="{0FABB030-B053-4F7F-BD41-6409F4E537D7}">
      <dgm:prSet/>
      <dgm:spPr/>
      <dgm:t>
        <a:bodyPr/>
        <a:lstStyle/>
        <a:p>
          <a:endParaRPr lang="ru-RU"/>
        </a:p>
      </dgm:t>
    </dgm:pt>
    <dgm:pt modelId="{4B2E2358-DD76-47D6-B32B-C282F869CBAA}" type="sibTrans" cxnId="{0FABB030-B053-4F7F-BD41-6409F4E537D7}">
      <dgm:prSet/>
      <dgm:spPr/>
      <dgm:t>
        <a:bodyPr/>
        <a:lstStyle/>
        <a:p>
          <a:endParaRPr lang="ru-RU"/>
        </a:p>
      </dgm:t>
    </dgm:pt>
    <dgm:pt modelId="{579BF558-684B-45CA-A018-D38BD5CD7554}">
      <dgm:prSet/>
      <dgm:spPr/>
      <dgm:t>
        <a:bodyPr/>
        <a:lstStyle/>
        <a:p>
          <a:pPr rtl="0"/>
          <a:r>
            <a:rPr lang="ru-RU" dirty="0" smtClean="0"/>
            <a:t>принцип вовлеченности</a:t>
          </a:r>
          <a:endParaRPr lang="ru-RU" dirty="0"/>
        </a:p>
      </dgm:t>
    </dgm:pt>
    <dgm:pt modelId="{5D36337B-3B16-4ACC-9E9E-A4FCFD6D3AA8}" type="parTrans" cxnId="{A62D37DA-BF03-4156-BC36-D55FCC16278D}">
      <dgm:prSet/>
      <dgm:spPr/>
      <dgm:t>
        <a:bodyPr/>
        <a:lstStyle/>
        <a:p>
          <a:endParaRPr lang="ru-RU"/>
        </a:p>
      </dgm:t>
    </dgm:pt>
    <dgm:pt modelId="{452B41FA-EC43-4F83-86F3-3337BCE0766E}" type="sibTrans" cxnId="{A62D37DA-BF03-4156-BC36-D55FCC16278D}">
      <dgm:prSet/>
      <dgm:spPr/>
      <dgm:t>
        <a:bodyPr/>
        <a:lstStyle/>
        <a:p>
          <a:endParaRPr lang="ru-RU"/>
        </a:p>
      </dgm:t>
    </dgm:pt>
    <dgm:pt modelId="{5CCF59CD-F5AF-4650-AC5C-7CB1B7128B53}">
      <dgm:prSet/>
      <dgm:spPr/>
      <dgm:t>
        <a:bodyPr/>
        <a:lstStyle/>
        <a:p>
          <a:pPr rtl="0"/>
          <a:r>
            <a:rPr lang="ru-RU" dirty="0" smtClean="0"/>
            <a:t>принцип подотчетности</a:t>
          </a:r>
          <a:endParaRPr lang="ru-RU" dirty="0"/>
        </a:p>
      </dgm:t>
    </dgm:pt>
    <dgm:pt modelId="{89F6AD6C-EEF0-4C8B-96DE-87031C73C7FD}" type="parTrans" cxnId="{CB878DBF-9CE6-475B-AEA0-B8864798B32F}">
      <dgm:prSet/>
      <dgm:spPr/>
      <dgm:t>
        <a:bodyPr/>
        <a:lstStyle/>
        <a:p>
          <a:endParaRPr lang="ru-RU"/>
        </a:p>
      </dgm:t>
    </dgm:pt>
    <dgm:pt modelId="{36247359-9570-411F-9A83-B060A886AF20}" type="sibTrans" cxnId="{CB878DBF-9CE6-475B-AEA0-B8864798B32F}">
      <dgm:prSet/>
      <dgm:spPr/>
      <dgm:t>
        <a:bodyPr/>
        <a:lstStyle/>
        <a:p>
          <a:endParaRPr lang="ru-RU"/>
        </a:p>
      </dgm:t>
    </dgm:pt>
    <dgm:pt modelId="{8901F1E8-A7B4-41D2-B5DF-5F942617DCF5}">
      <dgm:prSet/>
      <dgm:spPr/>
      <dgm:t>
        <a:bodyPr/>
        <a:lstStyle/>
        <a:p>
          <a:pPr rtl="0"/>
          <a:r>
            <a:rPr lang="ru-RU" dirty="0" smtClean="0"/>
            <a:t> своевременное предоставление открытой, общедоступной и достоверной информации о собственной деятельности</a:t>
          </a:r>
          <a:endParaRPr lang="ru-RU" dirty="0"/>
        </a:p>
      </dgm:t>
    </dgm:pt>
    <dgm:pt modelId="{E6ACA67F-530B-45D9-8D07-A9590BB4C2BF}" type="parTrans" cxnId="{D02A6BA3-1C94-46FD-B7F3-A13AF558987C}">
      <dgm:prSet/>
      <dgm:spPr/>
      <dgm:t>
        <a:bodyPr/>
        <a:lstStyle/>
        <a:p>
          <a:endParaRPr lang="ru-RU"/>
        </a:p>
      </dgm:t>
    </dgm:pt>
    <dgm:pt modelId="{24066AC9-B105-41DE-AFDB-C9164E360759}" type="sibTrans" cxnId="{D02A6BA3-1C94-46FD-B7F3-A13AF558987C}">
      <dgm:prSet/>
      <dgm:spPr/>
      <dgm:t>
        <a:bodyPr/>
        <a:lstStyle/>
        <a:p>
          <a:endParaRPr lang="ru-RU"/>
        </a:p>
      </dgm:t>
    </dgm:pt>
    <dgm:pt modelId="{C3F32E0C-CCC8-44EF-8C24-47A4D833D82E}">
      <dgm:prSet/>
      <dgm:spPr/>
      <dgm:t>
        <a:bodyPr/>
        <a:lstStyle/>
        <a:p>
          <a:pPr rtl="0"/>
          <a:r>
            <a:rPr lang="ru-RU" dirty="0" smtClean="0"/>
            <a:t> представление целей, задач, планов и результатов деятельности в форме, обеспечивающей простое и доступное восприятие обществом информации</a:t>
          </a:r>
          <a:endParaRPr lang="ru-RU" dirty="0"/>
        </a:p>
      </dgm:t>
    </dgm:pt>
    <dgm:pt modelId="{4375C1A7-4D82-4F61-9638-B1318FEC743C}" type="parTrans" cxnId="{7A975B8F-82AC-444A-A18D-BCC2EF5CD3BA}">
      <dgm:prSet/>
      <dgm:spPr/>
      <dgm:t>
        <a:bodyPr/>
        <a:lstStyle/>
        <a:p>
          <a:endParaRPr lang="ru-RU"/>
        </a:p>
      </dgm:t>
    </dgm:pt>
    <dgm:pt modelId="{28738E19-DD15-48AD-BFF5-BCB4E798AC67}" type="sibTrans" cxnId="{7A975B8F-82AC-444A-A18D-BCC2EF5CD3BA}">
      <dgm:prSet/>
      <dgm:spPr/>
      <dgm:t>
        <a:bodyPr/>
        <a:lstStyle/>
        <a:p>
          <a:endParaRPr lang="ru-RU"/>
        </a:p>
      </dgm:t>
    </dgm:pt>
    <dgm:pt modelId="{5DD9C385-F064-4EB2-AACE-716E675C3536}">
      <dgm:prSet/>
      <dgm:spPr/>
      <dgm:t>
        <a:bodyPr/>
        <a:lstStyle/>
        <a:p>
          <a:pPr rtl="0"/>
          <a:r>
            <a:rPr lang="ru-RU" dirty="0" smtClean="0"/>
            <a:t> учет мнений и приоритетов заинтересованных сторон, создание системы постоянного информирования и диалога</a:t>
          </a:r>
          <a:endParaRPr lang="ru-RU" dirty="0"/>
        </a:p>
      </dgm:t>
    </dgm:pt>
    <dgm:pt modelId="{3AC6BAAF-AFBC-4F31-B3D6-014DF07E4BFF}" type="parTrans" cxnId="{B559C7DC-CCF4-48DA-9783-06CF5F59C249}">
      <dgm:prSet/>
      <dgm:spPr/>
      <dgm:t>
        <a:bodyPr/>
        <a:lstStyle/>
        <a:p>
          <a:endParaRPr lang="ru-RU"/>
        </a:p>
      </dgm:t>
    </dgm:pt>
    <dgm:pt modelId="{EFBBE993-8933-42F9-88E2-3F610F5D849B}" type="sibTrans" cxnId="{B559C7DC-CCF4-48DA-9783-06CF5F59C249}">
      <dgm:prSet/>
      <dgm:spPr/>
      <dgm:t>
        <a:bodyPr/>
        <a:lstStyle/>
        <a:p>
          <a:endParaRPr lang="ru-RU"/>
        </a:p>
      </dgm:t>
    </dgm:pt>
    <dgm:pt modelId="{EAFC5D75-E867-457B-A617-DD127956B68C}">
      <dgm:prSet/>
      <dgm:spPr/>
      <dgm:t>
        <a:bodyPr/>
        <a:lstStyle/>
        <a:p>
          <a:pPr rtl="0"/>
          <a:r>
            <a:rPr lang="ru-RU" dirty="0" smtClean="0"/>
            <a:t> раскрытие информации о своей деятельности в контексте принципов внутреннего </a:t>
          </a:r>
          <a:r>
            <a:rPr lang="ru-RU" dirty="0" err="1" smtClean="0"/>
            <a:t>контроллинга</a:t>
          </a:r>
          <a:r>
            <a:rPr lang="ru-RU" dirty="0" smtClean="0"/>
            <a:t>, общественного контроля и независимой оценки качества</a:t>
          </a:r>
          <a:endParaRPr lang="ru-RU" dirty="0"/>
        </a:p>
      </dgm:t>
    </dgm:pt>
    <dgm:pt modelId="{B8F87F9E-7522-47E4-A4B1-8285FB463D0C}" type="parTrans" cxnId="{99AF152E-5DE7-4718-A485-2EF346CBFA13}">
      <dgm:prSet/>
      <dgm:spPr/>
      <dgm:t>
        <a:bodyPr/>
        <a:lstStyle/>
        <a:p>
          <a:endParaRPr lang="ru-RU"/>
        </a:p>
      </dgm:t>
    </dgm:pt>
    <dgm:pt modelId="{82919922-098B-4A06-85B9-B90F5F17638E}" type="sibTrans" cxnId="{99AF152E-5DE7-4718-A485-2EF346CBFA13}">
      <dgm:prSet/>
      <dgm:spPr/>
      <dgm:t>
        <a:bodyPr/>
        <a:lstStyle/>
        <a:p>
          <a:endParaRPr lang="ru-RU"/>
        </a:p>
      </dgm:t>
    </dgm:pt>
    <dgm:pt modelId="{09919813-BEB5-41B5-8C4A-BE83B392433A}" type="pres">
      <dgm:prSet presAssocID="{FA61A520-A534-46CE-865B-D9E5E616D0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48CD3F-AA99-49FB-9460-5FACBDDFA695}" type="pres">
      <dgm:prSet presAssocID="{B689D615-FA39-4364-99BA-6B3B47E44E8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85A31-B3DD-497E-9C43-3332E58F159E}" type="pres">
      <dgm:prSet presAssocID="{B689D615-FA39-4364-99BA-6B3B47E44E8A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63776-4DCB-44C6-BA9F-47DA46CE53B1}" type="pres">
      <dgm:prSet presAssocID="{04974BBC-DC9C-494B-B998-8DFDFC6CE66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71259-BC2E-4B99-8134-91B72FD13146}" type="pres">
      <dgm:prSet presAssocID="{04974BBC-DC9C-494B-B998-8DFDFC6CE669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422E43-6996-4563-931A-6BA9ECB3C561}" type="pres">
      <dgm:prSet presAssocID="{579BF558-684B-45CA-A018-D38BD5CD755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986018-F8C8-4C36-992B-C014A2FA8E82}" type="pres">
      <dgm:prSet presAssocID="{579BF558-684B-45CA-A018-D38BD5CD7554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92BC2-726C-4F28-8B0C-2C4461053E97}" type="pres">
      <dgm:prSet presAssocID="{5CCF59CD-F5AF-4650-AC5C-7CB1B7128B5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8E20C-3D21-4C93-BC29-CB34BDBD316A}" type="pres">
      <dgm:prSet presAssocID="{5CCF59CD-F5AF-4650-AC5C-7CB1B7128B53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AC8DA8-0CEA-471B-8257-AF4D3A60913D}" type="presOf" srcId="{5CCF59CD-F5AF-4650-AC5C-7CB1B7128B53}" destId="{83092BC2-726C-4F28-8B0C-2C4461053E97}" srcOrd="0" destOrd="0" presId="urn:microsoft.com/office/officeart/2005/8/layout/vList2"/>
    <dgm:cxn modelId="{0FABB030-B053-4F7F-BD41-6409F4E537D7}" srcId="{FA61A520-A534-46CE-865B-D9E5E616D0EA}" destId="{04974BBC-DC9C-494B-B998-8DFDFC6CE669}" srcOrd="1" destOrd="0" parTransId="{58285C7F-2EBC-4DAA-8335-15825D74FD48}" sibTransId="{4B2E2358-DD76-47D6-B32B-C282F869CBAA}"/>
    <dgm:cxn modelId="{905138C3-664D-4820-B16D-14DD09BF4628}" type="presOf" srcId="{579BF558-684B-45CA-A018-D38BD5CD7554}" destId="{2B422E43-6996-4563-931A-6BA9ECB3C561}" srcOrd="0" destOrd="0" presId="urn:microsoft.com/office/officeart/2005/8/layout/vList2"/>
    <dgm:cxn modelId="{BEAAE7CF-B64F-4334-BE4B-F88B055CA101}" srcId="{FA61A520-A534-46CE-865B-D9E5E616D0EA}" destId="{B689D615-FA39-4364-99BA-6B3B47E44E8A}" srcOrd="0" destOrd="0" parTransId="{8AA3E2B1-DAB2-43E7-88FF-AEDD286854F8}" sibTransId="{8B7CDEE9-BF34-4259-B678-B74EE8696353}"/>
    <dgm:cxn modelId="{E18B4B7E-8E25-474D-9175-13A3DBC2FA27}" type="presOf" srcId="{C3F32E0C-CCC8-44EF-8C24-47A4D833D82E}" destId="{7CB71259-BC2E-4B99-8134-91B72FD13146}" srcOrd="0" destOrd="0" presId="urn:microsoft.com/office/officeart/2005/8/layout/vList2"/>
    <dgm:cxn modelId="{A62D37DA-BF03-4156-BC36-D55FCC16278D}" srcId="{FA61A520-A534-46CE-865B-D9E5E616D0EA}" destId="{579BF558-684B-45CA-A018-D38BD5CD7554}" srcOrd="2" destOrd="0" parTransId="{5D36337B-3B16-4ACC-9E9E-A4FCFD6D3AA8}" sibTransId="{452B41FA-EC43-4F83-86F3-3337BCE0766E}"/>
    <dgm:cxn modelId="{E34EE7AB-DF2C-4D00-A0F8-60FCE6410265}" type="presOf" srcId="{5DD9C385-F064-4EB2-AACE-716E675C3536}" destId="{21986018-F8C8-4C36-992B-C014A2FA8E82}" srcOrd="0" destOrd="0" presId="urn:microsoft.com/office/officeart/2005/8/layout/vList2"/>
    <dgm:cxn modelId="{D7472DB1-E984-4501-A3C3-6815C0D53043}" type="presOf" srcId="{8901F1E8-A7B4-41D2-B5DF-5F942617DCF5}" destId="{42485A31-B3DD-497E-9C43-3332E58F159E}" srcOrd="0" destOrd="0" presId="urn:microsoft.com/office/officeart/2005/8/layout/vList2"/>
    <dgm:cxn modelId="{5ECE7428-DAEA-4A0B-B130-B792A832D2E4}" type="presOf" srcId="{EAFC5D75-E867-457B-A617-DD127956B68C}" destId="{D9D8E20C-3D21-4C93-BC29-CB34BDBD316A}" srcOrd="0" destOrd="0" presId="urn:microsoft.com/office/officeart/2005/8/layout/vList2"/>
    <dgm:cxn modelId="{939ED800-7606-4658-9E15-C6B9DC80697B}" type="presOf" srcId="{B689D615-FA39-4364-99BA-6B3B47E44E8A}" destId="{2648CD3F-AA99-49FB-9460-5FACBDDFA695}" srcOrd="0" destOrd="0" presId="urn:microsoft.com/office/officeart/2005/8/layout/vList2"/>
    <dgm:cxn modelId="{CB878DBF-9CE6-475B-AEA0-B8864798B32F}" srcId="{FA61A520-A534-46CE-865B-D9E5E616D0EA}" destId="{5CCF59CD-F5AF-4650-AC5C-7CB1B7128B53}" srcOrd="3" destOrd="0" parTransId="{89F6AD6C-EEF0-4C8B-96DE-87031C73C7FD}" sibTransId="{36247359-9570-411F-9A83-B060A886AF20}"/>
    <dgm:cxn modelId="{7A975B8F-82AC-444A-A18D-BCC2EF5CD3BA}" srcId="{04974BBC-DC9C-494B-B998-8DFDFC6CE669}" destId="{C3F32E0C-CCC8-44EF-8C24-47A4D833D82E}" srcOrd="0" destOrd="0" parTransId="{4375C1A7-4D82-4F61-9638-B1318FEC743C}" sibTransId="{28738E19-DD15-48AD-BFF5-BCB4E798AC67}"/>
    <dgm:cxn modelId="{2EC98D7B-C8A9-4705-A87F-8412AC07C7DE}" type="presOf" srcId="{FA61A520-A534-46CE-865B-D9E5E616D0EA}" destId="{09919813-BEB5-41B5-8C4A-BE83B392433A}" srcOrd="0" destOrd="0" presId="urn:microsoft.com/office/officeart/2005/8/layout/vList2"/>
    <dgm:cxn modelId="{B559C7DC-CCF4-48DA-9783-06CF5F59C249}" srcId="{579BF558-684B-45CA-A018-D38BD5CD7554}" destId="{5DD9C385-F064-4EB2-AACE-716E675C3536}" srcOrd="0" destOrd="0" parTransId="{3AC6BAAF-AFBC-4F31-B3D6-014DF07E4BFF}" sibTransId="{EFBBE993-8933-42F9-88E2-3F610F5D849B}"/>
    <dgm:cxn modelId="{D02A6BA3-1C94-46FD-B7F3-A13AF558987C}" srcId="{B689D615-FA39-4364-99BA-6B3B47E44E8A}" destId="{8901F1E8-A7B4-41D2-B5DF-5F942617DCF5}" srcOrd="0" destOrd="0" parTransId="{E6ACA67F-530B-45D9-8D07-A9590BB4C2BF}" sibTransId="{24066AC9-B105-41DE-AFDB-C9164E360759}"/>
    <dgm:cxn modelId="{99AF152E-5DE7-4718-A485-2EF346CBFA13}" srcId="{5CCF59CD-F5AF-4650-AC5C-7CB1B7128B53}" destId="{EAFC5D75-E867-457B-A617-DD127956B68C}" srcOrd="0" destOrd="0" parTransId="{B8F87F9E-7522-47E4-A4B1-8285FB463D0C}" sibTransId="{82919922-098B-4A06-85B9-B90F5F17638E}"/>
    <dgm:cxn modelId="{A13F5145-7BEB-4FBF-AD38-85499FBDD884}" type="presOf" srcId="{04974BBC-DC9C-494B-B998-8DFDFC6CE669}" destId="{DD063776-4DCB-44C6-BA9F-47DA46CE53B1}" srcOrd="0" destOrd="0" presId="urn:microsoft.com/office/officeart/2005/8/layout/vList2"/>
    <dgm:cxn modelId="{513D4AFA-E346-4483-8987-037A2EAF5FF6}" type="presParOf" srcId="{09919813-BEB5-41B5-8C4A-BE83B392433A}" destId="{2648CD3F-AA99-49FB-9460-5FACBDDFA695}" srcOrd="0" destOrd="0" presId="urn:microsoft.com/office/officeart/2005/8/layout/vList2"/>
    <dgm:cxn modelId="{8393E8E3-7D61-43FC-B7CA-D2372FC57EA7}" type="presParOf" srcId="{09919813-BEB5-41B5-8C4A-BE83B392433A}" destId="{42485A31-B3DD-497E-9C43-3332E58F159E}" srcOrd="1" destOrd="0" presId="urn:microsoft.com/office/officeart/2005/8/layout/vList2"/>
    <dgm:cxn modelId="{2AD1A616-6861-44BA-9D4B-5DF40AD79E88}" type="presParOf" srcId="{09919813-BEB5-41B5-8C4A-BE83B392433A}" destId="{DD063776-4DCB-44C6-BA9F-47DA46CE53B1}" srcOrd="2" destOrd="0" presId="urn:microsoft.com/office/officeart/2005/8/layout/vList2"/>
    <dgm:cxn modelId="{CD68B30F-4155-4902-9C2F-FA2200817BED}" type="presParOf" srcId="{09919813-BEB5-41B5-8C4A-BE83B392433A}" destId="{7CB71259-BC2E-4B99-8134-91B72FD13146}" srcOrd="3" destOrd="0" presId="urn:microsoft.com/office/officeart/2005/8/layout/vList2"/>
    <dgm:cxn modelId="{6CE3A82E-3B10-4516-99FA-613917E1ED11}" type="presParOf" srcId="{09919813-BEB5-41B5-8C4A-BE83B392433A}" destId="{2B422E43-6996-4563-931A-6BA9ECB3C561}" srcOrd="4" destOrd="0" presId="urn:microsoft.com/office/officeart/2005/8/layout/vList2"/>
    <dgm:cxn modelId="{7854128A-D6E6-4D81-997A-ADA19DF62D17}" type="presParOf" srcId="{09919813-BEB5-41B5-8C4A-BE83B392433A}" destId="{21986018-F8C8-4C36-992B-C014A2FA8E82}" srcOrd="5" destOrd="0" presId="urn:microsoft.com/office/officeart/2005/8/layout/vList2"/>
    <dgm:cxn modelId="{1A32D15F-B87C-4DB1-8A40-DCA2F009F5DF}" type="presParOf" srcId="{09919813-BEB5-41B5-8C4A-BE83B392433A}" destId="{83092BC2-726C-4F28-8B0C-2C4461053E97}" srcOrd="6" destOrd="0" presId="urn:microsoft.com/office/officeart/2005/8/layout/vList2"/>
    <dgm:cxn modelId="{8DC06B40-476A-4E5D-936F-8317B03B5609}" type="presParOf" srcId="{09919813-BEB5-41B5-8C4A-BE83B392433A}" destId="{D9D8E20C-3D21-4C93-BC29-CB34BDBD316A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4160FB-4E9C-4471-92FF-504B0E227542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6250D519-880B-43F1-9A05-8E30309DE9F9}">
      <dgm:prSet custT="1"/>
      <dgm:spPr/>
      <dgm:t>
        <a:bodyPr/>
        <a:lstStyle/>
        <a:p>
          <a:pPr algn="ctr" rtl="0"/>
          <a:r>
            <a:rPr lang="ru-RU" sz="2800" b="1" dirty="0" smtClean="0"/>
            <a:t>ИНФОРМАЦИОННАЯ ОТКРЫТОСТЬ НКО</a:t>
          </a:r>
          <a:endParaRPr lang="ru-RU" sz="2800" b="1" dirty="0"/>
        </a:p>
      </dgm:t>
    </dgm:pt>
    <dgm:pt modelId="{C8B9377D-C15A-48BE-9D2F-92C604E374D6}" type="parTrans" cxnId="{95C3CA1B-B7CC-4680-9F27-B998C5490BC2}">
      <dgm:prSet/>
      <dgm:spPr/>
      <dgm:t>
        <a:bodyPr/>
        <a:lstStyle/>
        <a:p>
          <a:endParaRPr lang="ru-RU"/>
        </a:p>
      </dgm:t>
    </dgm:pt>
    <dgm:pt modelId="{459ED848-C681-4873-970D-F37289729F85}" type="sibTrans" cxnId="{95C3CA1B-B7CC-4680-9F27-B998C5490BC2}">
      <dgm:prSet/>
      <dgm:spPr/>
      <dgm:t>
        <a:bodyPr/>
        <a:lstStyle/>
        <a:p>
          <a:endParaRPr lang="ru-RU"/>
        </a:p>
      </dgm:t>
    </dgm:pt>
    <dgm:pt modelId="{0ADD1FBE-DD3C-4BA9-8091-0DACA5E86B54}">
      <dgm:prSet custT="1"/>
      <dgm:spPr/>
      <dgm:t>
        <a:bodyPr/>
        <a:lstStyle/>
        <a:p>
          <a:pPr rtl="0"/>
          <a:r>
            <a:rPr lang="ru-RU" sz="2000" b="1" dirty="0" smtClean="0"/>
            <a:t>открытость НКО дает моральное право требовать открытости от других секторов – государства и бизнеса</a:t>
          </a:r>
          <a:endParaRPr lang="ru-RU" sz="2000" b="1" dirty="0"/>
        </a:p>
      </dgm:t>
    </dgm:pt>
    <dgm:pt modelId="{882D61C7-1EDD-4D61-AB87-DA799A5DFF43}" type="parTrans" cxnId="{F56B9390-9793-48AF-B90F-DECEB22B4301}">
      <dgm:prSet/>
      <dgm:spPr/>
      <dgm:t>
        <a:bodyPr/>
        <a:lstStyle/>
        <a:p>
          <a:endParaRPr lang="ru-RU"/>
        </a:p>
      </dgm:t>
    </dgm:pt>
    <dgm:pt modelId="{8FD42B53-189D-4E32-A624-2DDC2C2EFC0B}" type="sibTrans" cxnId="{F56B9390-9793-48AF-B90F-DECEB22B4301}">
      <dgm:prSet/>
      <dgm:spPr/>
      <dgm:t>
        <a:bodyPr/>
        <a:lstStyle/>
        <a:p>
          <a:endParaRPr lang="ru-RU"/>
        </a:p>
      </dgm:t>
    </dgm:pt>
    <dgm:pt modelId="{831D361E-5ADC-49DE-8B53-3A914A7E24F1}">
      <dgm:prSet custT="1"/>
      <dgm:spPr/>
      <dgm:t>
        <a:bodyPr/>
        <a:lstStyle/>
        <a:p>
          <a:pPr rtl="0"/>
          <a:r>
            <a:rPr lang="ru-RU" sz="2000" b="1" dirty="0" smtClean="0"/>
            <a:t>демонстрирует силу организации, помогает решать внутренние проблемы организации</a:t>
          </a:r>
          <a:endParaRPr lang="ru-RU" sz="2000" b="1" dirty="0"/>
        </a:p>
      </dgm:t>
    </dgm:pt>
    <dgm:pt modelId="{784757A6-B340-43F1-B478-37BC3FF69B6E}" type="parTrans" cxnId="{B0E366AB-F0F4-47E0-AAA6-7A6205B3C8CD}">
      <dgm:prSet/>
      <dgm:spPr/>
      <dgm:t>
        <a:bodyPr/>
        <a:lstStyle/>
        <a:p>
          <a:endParaRPr lang="ru-RU"/>
        </a:p>
      </dgm:t>
    </dgm:pt>
    <dgm:pt modelId="{7007A555-D33A-49FE-BD30-A747E3C91F44}" type="sibTrans" cxnId="{B0E366AB-F0F4-47E0-AAA6-7A6205B3C8CD}">
      <dgm:prSet/>
      <dgm:spPr/>
      <dgm:t>
        <a:bodyPr/>
        <a:lstStyle/>
        <a:p>
          <a:endParaRPr lang="ru-RU"/>
        </a:p>
      </dgm:t>
    </dgm:pt>
    <dgm:pt modelId="{A027924C-3BA9-4954-8ABB-7470D5B872F1}">
      <dgm:prSet custT="1"/>
      <dgm:spPr/>
      <dgm:t>
        <a:bodyPr/>
        <a:lstStyle/>
        <a:p>
          <a:pPr rtl="0"/>
          <a:r>
            <a:rPr lang="ru-RU" sz="2000" b="1" dirty="0" smtClean="0"/>
            <a:t>обеспечивает привлечение внешних ресурсов</a:t>
          </a:r>
          <a:endParaRPr lang="ru-RU" sz="2000" b="1" dirty="0"/>
        </a:p>
      </dgm:t>
    </dgm:pt>
    <dgm:pt modelId="{86D16F06-5793-4664-8732-7DF2817A725B}" type="parTrans" cxnId="{D5B8EE08-AA11-48BD-B4FC-120BF2C3C7DF}">
      <dgm:prSet/>
      <dgm:spPr/>
      <dgm:t>
        <a:bodyPr/>
        <a:lstStyle/>
        <a:p>
          <a:endParaRPr lang="ru-RU"/>
        </a:p>
      </dgm:t>
    </dgm:pt>
    <dgm:pt modelId="{5EE89E4C-DDE0-4CBB-837D-BD13D52C8442}" type="sibTrans" cxnId="{D5B8EE08-AA11-48BD-B4FC-120BF2C3C7DF}">
      <dgm:prSet/>
      <dgm:spPr/>
      <dgm:t>
        <a:bodyPr/>
        <a:lstStyle/>
        <a:p>
          <a:endParaRPr lang="ru-RU"/>
        </a:p>
      </dgm:t>
    </dgm:pt>
    <dgm:pt modelId="{8F25BE42-E95D-419E-A291-321EEBF27D73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ru-RU" sz="2000" b="1" dirty="0" smtClean="0"/>
            <a:t>ОТКРЫТОСТЬ ОЗНАЧАЕТ, ЧТО ОРГАНИЗАЦИЯ </a:t>
          </a:r>
          <a:r>
            <a:rPr lang="ru-RU" sz="2000" b="1" u="sng" dirty="0" smtClean="0"/>
            <a:t>НЕ ПРОСТО ПРЕДОСТАВЛЯЕТ ПО ЗАПРОСУ</a:t>
          </a:r>
          <a:r>
            <a:rPr lang="ru-RU" sz="2000" b="1" dirty="0" smtClean="0"/>
            <a:t> СВОИМ ЗАИНТЕРЕСОВАННЫМ СТОРОНАМ </a:t>
          </a:r>
          <a:r>
            <a:rPr lang="ru-RU" sz="2000" b="1" u="sng" dirty="0" smtClean="0"/>
            <a:t>ОСНОВНУЮ ИНФОРМАЦИЮ О СЕБЕ</a:t>
          </a:r>
          <a:r>
            <a:rPr lang="ru-RU" sz="2000" b="1" dirty="0" smtClean="0"/>
            <a:t>, НО И САМА ПРИЛАГАЕТ УСИЛИЯ К ТОМУ, ЧТОБЫ ЗАИНТЕРЕСОВАННЫЕ СТОРОНЫ ЗНАЛИ О ЕЕ ДЕЯТЕЛЬНОСТИ. </a:t>
          </a:r>
          <a:endParaRPr lang="ru-RU" sz="2000" b="1" dirty="0"/>
        </a:p>
      </dgm:t>
    </dgm:pt>
    <dgm:pt modelId="{0F65B7BC-2993-4415-81B0-9E1091C6AB62}" type="parTrans" cxnId="{E145E53D-B621-498C-88BD-0E82DDD03D84}">
      <dgm:prSet/>
      <dgm:spPr/>
      <dgm:t>
        <a:bodyPr/>
        <a:lstStyle/>
        <a:p>
          <a:endParaRPr lang="ru-RU"/>
        </a:p>
      </dgm:t>
    </dgm:pt>
    <dgm:pt modelId="{F3AF6E4D-895C-48DA-BB93-18412A81C4DB}" type="sibTrans" cxnId="{E145E53D-B621-498C-88BD-0E82DDD03D84}">
      <dgm:prSet/>
      <dgm:spPr/>
      <dgm:t>
        <a:bodyPr/>
        <a:lstStyle/>
        <a:p>
          <a:endParaRPr lang="ru-RU"/>
        </a:p>
      </dgm:t>
    </dgm:pt>
    <dgm:pt modelId="{D7C904AF-295A-47E5-9DF3-93ADD59062F8}">
      <dgm:prSet custT="1"/>
      <dgm:spPr/>
      <dgm:t>
        <a:bodyPr/>
        <a:lstStyle/>
        <a:p>
          <a:pPr rtl="0"/>
          <a:r>
            <a:rPr lang="ru-RU" sz="2000" b="1" dirty="0" smtClean="0"/>
            <a:t>Диалог с заинтересованными сторонами, выяснение их ожиданий и объяснение сути и принципов своей работы повышает доверие к организации, облегчает построение партнерских отношений .</a:t>
          </a:r>
          <a:endParaRPr lang="ru-RU" sz="2000" b="1" dirty="0"/>
        </a:p>
      </dgm:t>
    </dgm:pt>
    <dgm:pt modelId="{C437A9AC-CB4D-4B14-B753-12556C294C0F}" type="parTrans" cxnId="{827C566C-8624-4B63-97E2-47993BE3AB6F}">
      <dgm:prSet/>
      <dgm:spPr/>
      <dgm:t>
        <a:bodyPr/>
        <a:lstStyle/>
        <a:p>
          <a:endParaRPr lang="ru-RU"/>
        </a:p>
      </dgm:t>
    </dgm:pt>
    <dgm:pt modelId="{58786E54-9FEE-45EF-89FD-E8CF592AE2C1}" type="sibTrans" cxnId="{827C566C-8624-4B63-97E2-47993BE3AB6F}">
      <dgm:prSet/>
      <dgm:spPr/>
      <dgm:t>
        <a:bodyPr/>
        <a:lstStyle/>
        <a:p>
          <a:endParaRPr lang="ru-RU"/>
        </a:p>
      </dgm:t>
    </dgm:pt>
    <dgm:pt modelId="{D269CAA4-6118-4040-B9AB-EDE21DC1FBBE}" type="pres">
      <dgm:prSet presAssocID="{D54160FB-4E9C-4471-92FF-504B0E2275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552EC4-D98F-4F86-8757-F1F6ECF196C6}" type="pres">
      <dgm:prSet presAssocID="{6250D519-880B-43F1-9A05-8E30309DE9F9}" presName="parentText" presStyleLbl="node1" presStyleIdx="0" presStyleCnt="3" custScaleY="63780" custLinFactNeighborY="-334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0CF81-F6BF-4B41-BC9D-2025F2BEBB3B}" type="pres">
      <dgm:prSet presAssocID="{6250D519-880B-43F1-9A05-8E30309DE9F9}" presName="childText" presStyleLbl="revTx" presStyleIdx="0" presStyleCnt="1" custScaleY="120615" custLinFactNeighborY="-14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9E816-2798-47BD-8368-A58FB0D8522D}" type="pres">
      <dgm:prSet presAssocID="{8F25BE42-E95D-419E-A291-321EEBF27D73}" presName="parentText" presStyleLbl="node1" presStyleIdx="1" presStyleCnt="3" custScaleY="125196" custLinFactY="-175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88D4C-2567-483D-8B67-A097650ECCA0}" type="pres">
      <dgm:prSet presAssocID="{F3AF6E4D-895C-48DA-BB93-18412A81C4DB}" presName="spacer" presStyleCnt="0"/>
      <dgm:spPr/>
    </dgm:pt>
    <dgm:pt modelId="{ED291970-90C7-47FF-AB6C-6C6E3C287696}" type="pres">
      <dgm:prSet presAssocID="{D7C904AF-295A-47E5-9DF3-93ADD59062F8}" presName="parentText" presStyleLbl="node1" presStyleIdx="2" presStyleCnt="3" custLinFactY="1020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7C566C-8624-4B63-97E2-47993BE3AB6F}" srcId="{D54160FB-4E9C-4471-92FF-504B0E227542}" destId="{D7C904AF-295A-47E5-9DF3-93ADD59062F8}" srcOrd="2" destOrd="0" parTransId="{C437A9AC-CB4D-4B14-B753-12556C294C0F}" sibTransId="{58786E54-9FEE-45EF-89FD-E8CF592AE2C1}"/>
    <dgm:cxn modelId="{B0E366AB-F0F4-47E0-AAA6-7A6205B3C8CD}" srcId="{6250D519-880B-43F1-9A05-8E30309DE9F9}" destId="{831D361E-5ADC-49DE-8B53-3A914A7E24F1}" srcOrd="1" destOrd="0" parTransId="{784757A6-B340-43F1-B478-37BC3FF69B6E}" sibTransId="{7007A555-D33A-49FE-BD30-A747E3C91F44}"/>
    <dgm:cxn modelId="{96C83F28-36ED-4D5D-9AC7-9DD937E52C35}" type="presOf" srcId="{8F25BE42-E95D-419E-A291-321EEBF27D73}" destId="{9639E816-2798-47BD-8368-A58FB0D8522D}" srcOrd="0" destOrd="0" presId="urn:microsoft.com/office/officeart/2005/8/layout/vList2"/>
    <dgm:cxn modelId="{26D248BD-325D-41BB-B1CF-D2FD6A9A9553}" type="presOf" srcId="{D54160FB-4E9C-4471-92FF-504B0E227542}" destId="{D269CAA4-6118-4040-B9AB-EDE21DC1FBBE}" srcOrd="0" destOrd="0" presId="urn:microsoft.com/office/officeart/2005/8/layout/vList2"/>
    <dgm:cxn modelId="{D5B8EE08-AA11-48BD-B4FC-120BF2C3C7DF}" srcId="{6250D519-880B-43F1-9A05-8E30309DE9F9}" destId="{A027924C-3BA9-4954-8ABB-7470D5B872F1}" srcOrd="2" destOrd="0" parTransId="{86D16F06-5793-4664-8732-7DF2817A725B}" sibTransId="{5EE89E4C-DDE0-4CBB-837D-BD13D52C8442}"/>
    <dgm:cxn modelId="{55F39884-FBC8-4801-8CBE-DE8A13B23345}" type="presOf" srcId="{0ADD1FBE-DD3C-4BA9-8091-0DACA5E86B54}" destId="{D580CF81-F6BF-4B41-BC9D-2025F2BEBB3B}" srcOrd="0" destOrd="0" presId="urn:microsoft.com/office/officeart/2005/8/layout/vList2"/>
    <dgm:cxn modelId="{251D9D08-BDA6-47D1-B322-7F39C6F24B7F}" type="presOf" srcId="{A027924C-3BA9-4954-8ABB-7470D5B872F1}" destId="{D580CF81-F6BF-4B41-BC9D-2025F2BEBB3B}" srcOrd="0" destOrd="2" presId="urn:microsoft.com/office/officeart/2005/8/layout/vList2"/>
    <dgm:cxn modelId="{E7AC7F3C-6DDD-4EDF-ADF7-66878AE87F04}" type="presOf" srcId="{6250D519-880B-43F1-9A05-8E30309DE9F9}" destId="{D7552EC4-D98F-4F86-8757-F1F6ECF196C6}" srcOrd="0" destOrd="0" presId="urn:microsoft.com/office/officeart/2005/8/layout/vList2"/>
    <dgm:cxn modelId="{E145E53D-B621-498C-88BD-0E82DDD03D84}" srcId="{D54160FB-4E9C-4471-92FF-504B0E227542}" destId="{8F25BE42-E95D-419E-A291-321EEBF27D73}" srcOrd="1" destOrd="0" parTransId="{0F65B7BC-2993-4415-81B0-9E1091C6AB62}" sibTransId="{F3AF6E4D-895C-48DA-BB93-18412A81C4DB}"/>
    <dgm:cxn modelId="{67525AE5-ABD4-4312-97FD-EEB72A9B22CA}" type="presOf" srcId="{D7C904AF-295A-47E5-9DF3-93ADD59062F8}" destId="{ED291970-90C7-47FF-AB6C-6C6E3C287696}" srcOrd="0" destOrd="0" presId="urn:microsoft.com/office/officeart/2005/8/layout/vList2"/>
    <dgm:cxn modelId="{95C3CA1B-B7CC-4680-9F27-B998C5490BC2}" srcId="{D54160FB-4E9C-4471-92FF-504B0E227542}" destId="{6250D519-880B-43F1-9A05-8E30309DE9F9}" srcOrd="0" destOrd="0" parTransId="{C8B9377D-C15A-48BE-9D2F-92C604E374D6}" sibTransId="{459ED848-C681-4873-970D-F37289729F85}"/>
    <dgm:cxn modelId="{B1DB1370-6438-4D2C-A233-A57AD67DDA18}" type="presOf" srcId="{831D361E-5ADC-49DE-8B53-3A914A7E24F1}" destId="{D580CF81-F6BF-4B41-BC9D-2025F2BEBB3B}" srcOrd="0" destOrd="1" presId="urn:microsoft.com/office/officeart/2005/8/layout/vList2"/>
    <dgm:cxn modelId="{F56B9390-9793-48AF-B90F-DECEB22B4301}" srcId="{6250D519-880B-43F1-9A05-8E30309DE9F9}" destId="{0ADD1FBE-DD3C-4BA9-8091-0DACA5E86B54}" srcOrd="0" destOrd="0" parTransId="{882D61C7-1EDD-4D61-AB87-DA799A5DFF43}" sibTransId="{8FD42B53-189D-4E32-A624-2DDC2C2EFC0B}"/>
    <dgm:cxn modelId="{BA623C11-FC43-43F5-B3CB-F3BBCB125F46}" type="presParOf" srcId="{D269CAA4-6118-4040-B9AB-EDE21DC1FBBE}" destId="{D7552EC4-D98F-4F86-8757-F1F6ECF196C6}" srcOrd="0" destOrd="0" presId="urn:microsoft.com/office/officeart/2005/8/layout/vList2"/>
    <dgm:cxn modelId="{ED43B0F2-2587-4452-9996-04C27ACC7E7A}" type="presParOf" srcId="{D269CAA4-6118-4040-B9AB-EDE21DC1FBBE}" destId="{D580CF81-F6BF-4B41-BC9D-2025F2BEBB3B}" srcOrd="1" destOrd="0" presId="urn:microsoft.com/office/officeart/2005/8/layout/vList2"/>
    <dgm:cxn modelId="{105A9C25-7F71-4287-8A18-9A79EDD3A33B}" type="presParOf" srcId="{D269CAA4-6118-4040-B9AB-EDE21DC1FBBE}" destId="{9639E816-2798-47BD-8368-A58FB0D8522D}" srcOrd="2" destOrd="0" presId="urn:microsoft.com/office/officeart/2005/8/layout/vList2"/>
    <dgm:cxn modelId="{7FBB9A6B-8BF2-41ED-A58A-9C28FD510FDD}" type="presParOf" srcId="{D269CAA4-6118-4040-B9AB-EDE21DC1FBBE}" destId="{2BC88D4C-2567-483D-8B67-A097650ECCA0}" srcOrd="3" destOrd="0" presId="urn:microsoft.com/office/officeart/2005/8/layout/vList2"/>
    <dgm:cxn modelId="{F3108334-90C0-41BC-8F6D-565F4BA3AF48}" type="presParOf" srcId="{D269CAA4-6118-4040-B9AB-EDE21DC1FBBE}" destId="{ED291970-90C7-47FF-AB6C-6C6E3C28769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5B86ED-581A-4354-B9A5-1FAABF5F9AC1}" type="doc">
      <dgm:prSet loTypeId="urn:microsoft.com/office/officeart/2005/8/layout/vList2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45A8F61-64B7-4237-B1F7-8E62DD0BCEE6}">
      <dgm:prSet/>
      <dgm:spPr/>
      <dgm:t>
        <a:bodyPr/>
        <a:lstStyle/>
        <a:p>
          <a:pPr rtl="0"/>
          <a:r>
            <a:rPr lang="ru-RU" b="1" dirty="0" smtClean="0"/>
            <a:t>Источник: Информационно-аналитический бюллетень о развитии гражданского общества и некоммерческого сектора в РФ. ВШЭ, 2016, № 1.</a:t>
          </a:r>
          <a:endParaRPr lang="ru-RU" b="1" dirty="0"/>
        </a:p>
      </dgm:t>
    </dgm:pt>
    <dgm:pt modelId="{F2BBBF52-19EE-42AD-9D67-85D373341B05}" type="parTrans" cxnId="{046BC40E-C7A6-4DCA-A95D-5775B69B1D74}">
      <dgm:prSet/>
      <dgm:spPr/>
      <dgm:t>
        <a:bodyPr/>
        <a:lstStyle/>
        <a:p>
          <a:endParaRPr lang="ru-RU"/>
        </a:p>
      </dgm:t>
    </dgm:pt>
    <dgm:pt modelId="{33413BE5-E224-44D6-8E9D-9FB553A06993}" type="sibTrans" cxnId="{046BC40E-C7A6-4DCA-A95D-5775B69B1D74}">
      <dgm:prSet/>
      <dgm:spPr/>
      <dgm:t>
        <a:bodyPr/>
        <a:lstStyle/>
        <a:p>
          <a:endParaRPr lang="ru-RU"/>
        </a:p>
      </dgm:t>
    </dgm:pt>
    <dgm:pt modelId="{6BB8D4A8-6F34-4683-B328-F15FA3FD4003}" type="pres">
      <dgm:prSet presAssocID="{6A5B86ED-581A-4354-B9A5-1FAABF5F9A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5EB79F-DBF0-41AC-99D4-C31501FC859F}" type="pres">
      <dgm:prSet presAssocID="{F45A8F61-64B7-4237-B1F7-8E62DD0BCEE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6BC40E-C7A6-4DCA-A95D-5775B69B1D74}" srcId="{6A5B86ED-581A-4354-B9A5-1FAABF5F9AC1}" destId="{F45A8F61-64B7-4237-B1F7-8E62DD0BCEE6}" srcOrd="0" destOrd="0" parTransId="{F2BBBF52-19EE-42AD-9D67-85D373341B05}" sibTransId="{33413BE5-E224-44D6-8E9D-9FB553A06993}"/>
    <dgm:cxn modelId="{D9777B5E-39CB-4F91-BBB6-774B19857E3A}" type="presOf" srcId="{F45A8F61-64B7-4237-B1F7-8E62DD0BCEE6}" destId="{DB5EB79F-DBF0-41AC-99D4-C31501FC859F}" srcOrd="0" destOrd="0" presId="urn:microsoft.com/office/officeart/2005/8/layout/vList2"/>
    <dgm:cxn modelId="{3A4A092C-B4F7-4CD7-9FC4-27CBA7DB6D96}" type="presOf" srcId="{6A5B86ED-581A-4354-B9A5-1FAABF5F9AC1}" destId="{6BB8D4A8-6F34-4683-B328-F15FA3FD4003}" srcOrd="0" destOrd="0" presId="urn:microsoft.com/office/officeart/2005/8/layout/vList2"/>
    <dgm:cxn modelId="{62F23102-4090-4CE9-A84E-02D66566596B}" type="presParOf" srcId="{6BB8D4A8-6F34-4683-B328-F15FA3FD4003}" destId="{DB5EB79F-DBF0-41AC-99D4-C31501FC85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D487D3-75AD-4E60-93B7-4ABA092F20C2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2041DC3F-CD66-4C3B-91DF-F36D7834F498}">
      <dgm:prSet phldrT="[Текст]"/>
      <dgm:spPr/>
      <dgm:t>
        <a:bodyPr/>
        <a:lstStyle/>
        <a:p>
          <a:r>
            <a:rPr lang="ru-RU" b="1" dirty="0" smtClean="0"/>
            <a:t>НЕДОСТАТОЧНАЯ ИНФОРМАЦИОННАЯ ОТКРЫТОСТЬ ОГРАНИЧИВАЕТ  РАЗВИТИЕ СРЕДЫ НКО</a:t>
          </a:r>
          <a:endParaRPr lang="ru-RU" b="1" dirty="0"/>
        </a:p>
      </dgm:t>
    </dgm:pt>
    <dgm:pt modelId="{0483ACA5-B181-46ED-B00E-031FD194AA80}" type="parTrans" cxnId="{BFCF8DA8-4E04-4E86-AC76-60D3C0D33784}">
      <dgm:prSet/>
      <dgm:spPr/>
      <dgm:t>
        <a:bodyPr/>
        <a:lstStyle/>
        <a:p>
          <a:endParaRPr lang="ru-RU"/>
        </a:p>
      </dgm:t>
    </dgm:pt>
    <dgm:pt modelId="{4C01B8A5-A5EE-443B-AFFF-0BD45798F483}" type="sibTrans" cxnId="{BFCF8DA8-4E04-4E86-AC76-60D3C0D33784}">
      <dgm:prSet/>
      <dgm:spPr/>
      <dgm:t>
        <a:bodyPr/>
        <a:lstStyle/>
        <a:p>
          <a:endParaRPr lang="ru-RU"/>
        </a:p>
      </dgm:t>
    </dgm:pt>
    <dgm:pt modelId="{04AFAFBA-2574-4A94-A245-53190216A66E}" type="pres">
      <dgm:prSet presAssocID="{CED487D3-75AD-4E60-93B7-4ABA092F20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2C4317-6756-4F15-A616-40D8B2EB1A15}" type="pres">
      <dgm:prSet presAssocID="{2041DC3F-CD66-4C3B-91DF-F36D7834F49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CF8DA8-4E04-4E86-AC76-60D3C0D33784}" srcId="{CED487D3-75AD-4E60-93B7-4ABA092F20C2}" destId="{2041DC3F-CD66-4C3B-91DF-F36D7834F498}" srcOrd="0" destOrd="0" parTransId="{0483ACA5-B181-46ED-B00E-031FD194AA80}" sibTransId="{4C01B8A5-A5EE-443B-AFFF-0BD45798F483}"/>
    <dgm:cxn modelId="{C22CB941-B1D3-47D7-9983-ECDF1D898092}" type="presOf" srcId="{2041DC3F-CD66-4C3B-91DF-F36D7834F498}" destId="{0F2C4317-6756-4F15-A616-40D8B2EB1A15}" srcOrd="0" destOrd="0" presId="urn:microsoft.com/office/officeart/2005/8/layout/vList2"/>
    <dgm:cxn modelId="{7B85E588-595F-406D-A416-648D0FCFE95D}" type="presOf" srcId="{CED487D3-75AD-4E60-93B7-4ABA092F20C2}" destId="{04AFAFBA-2574-4A94-A245-53190216A66E}" srcOrd="0" destOrd="0" presId="urn:microsoft.com/office/officeart/2005/8/layout/vList2"/>
    <dgm:cxn modelId="{88D76C4C-A5D0-4A3D-975F-D7D854DAC97A}" type="presParOf" srcId="{04AFAFBA-2574-4A94-A245-53190216A66E}" destId="{0F2C4317-6756-4F15-A616-40D8B2EB1A1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5B86ED-581A-4354-B9A5-1FAABF5F9AC1}" type="doc">
      <dgm:prSet loTypeId="urn:microsoft.com/office/officeart/2005/8/layout/vList2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45A8F61-64B7-4237-B1F7-8E62DD0BCEE6}">
      <dgm:prSet/>
      <dgm:spPr/>
      <dgm:t>
        <a:bodyPr/>
        <a:lstStyle/>
        <a:p>
          <a:pPr rtl="0"/>
          <a:r>
            <a:rPr lang="ru-RU" b="1" dirty="0" smtClean="0"/>
            <a:t>Источник: опрос участников форумов «Сообщество» в 2016</a:t>
          </a:r>
          <a:endParaRPr lang="ru-RU" b="1" dirty="0"/>
        </a:p>
      </dgm:t>
    </dgm:pt>
    <dgm:pt modelId="{F2BBBF52-19EE-42AD-9D67-85D373341B05}" type="parTrans" cxnId="{046BC40E-C7A6-4DCA-A95D-5775B69B1D74}">
      <dgm:prSet/>
      <dgm:spPr/>
      <dgm:t>
        <a:bodyPr/>
        <a:lstStyle/>
        <a:p>
          <a:endParaRPr lang="ru-RU"/>
        </a:p>
      </dgm:t>
    </dgm:pt>
    <dgm:pt modelId="{33413BE5-E224-44D6-8E9D-9FB553A06993}" type="sibTrans" cxnId="{046BC40E-C7A6-4DCA-A95D-5775B69B1D74}">
      <dgm:prSet/>
      <dgm:spPr/>
      <dgm:t>
        <a:bodyPr/>
        <a:lstStyle/>
        <a:p>
          <a:endParaRPr lang="ru-RU"/>
        </a:p>
      </dgm:t>
    </dgm:pt>
    <dgm:pt modelId="{6BB8D4A8-6F34-4683-B328-F15FA3FD4003}" type="pres">
      <dgm:prSet presAssocID="{6A5B86ED-581A-4354-B9A5-1FAABF5F9A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5EB79F-DBF0-41AC-99D4-C31501FC859F}" type="pres">
      <dgm:prSet presAssocID="{F45A8F61-64B7-4237-B1F7-8E62DD0BCEE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6BC40E-C7A6-4DCA-A95D-5775B69B1D74}" srcId="{6A5B86ED-581A-4354-B9A5-1FAABF5F9AC1}" destId="{F45A8F61-64B7-4237-B1F7-8E62DD0BCEE6}" srcOrd="0" destOrd="0" parTransId="{F2BBBF52-19EE-42AD-9D67-85D373341B05}" sibTransId="{33413BE5-E224-44D6-8E9D-9FB553A06993}"/>
    <dgm:cxn modelId="{4B4F8500-8C4E-4FE7-BA45-F17C7B138816}" type="presOf" srcId="{6A5B86ED-581A-4354-B9A5-1FAABF5F9AC1}" destId="{6BB8D4A8-6F34-4683-B328-F15FA3FD4003}" srcOrd="0" destOrd="0" presId="urn:microsoft.com/office/officeart/2005/8/layout/vList2"/>
    <dgm:cxn modelId="{D5B3B6AA-5071-4B8A-98A2-D12E5E944D18}" type="presOf" srcId="{F45A8F61-64B7-4237-B1F7-8E62DD0BCEE6}" destId="{DB5EB79F-DBF0-41AC-99D4-C31501FC859F}" srcOrd="0" destOrd="0" presId="urn:microsoft.com/office/officeart/2005/8/layout/vList2"/>
    <dgm:cxn modelId="{2D0F2FE9-EEA0-47FF-98C0-E64D80EBA8E0}" type="presParOf" srcId="{6BB8D4A8-6F34-4683-B328-F15FA3FD4003}" destId="{DB5EB79F-DBF0-41AC-99D4-C31501FC85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D487D3-75AD-4E60-93B7-4ABA092F20C2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2041DC3F-CD66-4C3B-91DF-F36D7834F498}">
      <dgm:prSet phldrT="[Текст]"/>
      <dgm:spPr/>
      <dgm:t>
        <a:bodyPr/>
        <a:lstStyle/>
        <a:p>
          <a:r>
            <a:rPr lang="ru-RU" b="1" dirty="0" smtClean="0"/>
            <a:t>НЕДОСТАТОЧНАЯ ИНФОРМАЦИОННАЯ ОТКРЫТОСТЬ ОГРАНИЧИВАЕТ  РАЗВИТИЕ СРЕДЫ НКО</a:t>
          </a:r>
          <a:endParaRPr lang="ru-RU" b="1" dirty="0"/>
        </a:p>
      </dgm:t>
    </dgm:pt>
    <dgm:pt modelId="{0483ACA5-B181-46ED-B00E-031FD194AA80}" type="parTrans" cxnId="{BFCF8DA8-4E04-4E86-AC76-60D3C0D33784}">
      <dgm:prSet/>
      <dgm:spPr/>
      <dgm:t>
        <a:bodyPr/>
        <a:lstStyle/>
        <a:p>
          <a:endParaRPr lang="ru-RU"/>
        </a:p>
      </dgm:t>
    </dgm:pt>
    <dgm:pt modelId="{4C01B8A5-A5EE-443B-AFFF-0BD45798F483}" type="sibTrans" cxnId="{BFCF8DA8-4E04-4E86-AC76-60D3C0D33784}">
      <dgm:prSet/>
      <dgm:spPr/>
      <dgm:t>
        <a:bodyPr/>
        <a:lstStyle/>
        <a:p>
          <a:endParaRPr lang="ru-RU"/>
        </a:p>
      </dgm:t>
    </dgm:pt>
    <dgm:pt modelId="{04AFAFBA-2574-4A94-A245-53190216A66E}" type="pres">
      <dgm:prSet presAssocID="{CED487D3-75AD-4E60-93B7-4ABA092F20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2C4317-6756-4F15-A616-40D8B2EB1A15}" type="pres">
      <dgm:prSet presAssocID="{2041DC3F-CD66-4C3B-91DF-F36D7834F49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CF8DA8-4E04-4E86-AC76-60D3C0D33784}" srcId="{CED487D3-75AD-4E60-93B7-4ABA092F20C2}" destId="{2041DC3F-CD66-4C3B-91DF-F36D7834F498}" srcOrd="0" destOrd="0" parTransId="{0483ACA5-B181-46ED-B00E-031FD194AA80}" sibTransId="{4C01B8A5-A5EE-443B-AFFF-0BD45798F483}"/>
    <dgm:cxn modelId="{0EE9E9CA-BA3C-4F73-8CE6-2FA40BB6297E}" type="presOf" srcId="{2041DC3F-CD66-4C3B-91DF-F36D7834F498}" destId="{0F2C4317-6756-4F15-A616-40D8B2EB1A15}" srcOrd="0" destOrd="0" presId="urn:microsoft.com/office/officeart/2005/8/layout/vList2"/>
    <dgm:cxn modelId="{542C10CB-900B-4EE6-A2ED-AFE38244928A}" type="presOf" srcId="{CED487D3-75AD-4E60-93B7-4ABA092F20C2}" destId="{04AFAFBA-2574-4A94-A245-53190216A66E}" srcOrd="0" destOrd="0" presId="urn:microsoft.com/office/officeart/2005/8/layout/vList2"/>
    <dgm:cxn modelId="{DA2FF9FE-5C91-4DB2-9A0E-71ED2C464CC1}" type="presParOf" srcId="{04AFAFBA-2574-4A94-A245-53190216A66E}" destId="{0F2C4317-6756-4F15-A616-40D8B2EB1A1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A571CF-0B0F-47DA-888C-C222BADEC343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366EB476-8E8E-4888-9BEE-D953416990B2}">
      <dgm:prSet custT="1"/>
      <dgm:spPr/>
      <dgm:t>
        <a:bodyPr/>
        <a:lstStyle/>
        <a:p>
          <a:pPr algn="ctr" rtl="0"/>
          <a:r>
            <a:rPr lang="ru-RU" sz="2000" b="1" dirty="0" smtClean="0"/>
            <a:t>КАНАЛЫ РАСПРОСТРАНЕНИЯ ИНФОРМАЦИИ О ДЕЯТЕЛЬНОСТИ СО НКО</a:t>
          </a:r>
          <a:br>
            <a:rPr lang="ru-RU" sz="2000" b="1" dirty="0" smtClean="0"/>
          </a:br>
          <a:r>
            <a:rPr lang="ru-RU" sz="1600" b="1" i="1" dirty="0" smtClean="0"/>
            <a:t>«Общественный потенциал социально ориентированных некоммерческих организаций»</a:t>
          </a:r>
          <a:r>
            <a:rPr lang="ru-RU" sz="1400" b="1" i="1" dirty="0" smtClean="0"/>
            <a:t>, </a:t>
          </a:r>
        </a:p>
        <a:p>
          <a:pPr algn="ctr" rtl="0"/>
          <a:r>
            <a:rPr lang="ru-RU" sz="1400" b="1" i="1" dirty="0" smtClean="0"/>
            <a:t>АНО «ЦЕНТР СОДЕЙСТВИЯ РАЗВИТИЮ ТЕРРИТОРИЙ», 2015</a:t>
          </a:r>
          <a:endParaRPr lang="ru-RU" sz="1400" dirty="0"/>
        </a:p>
      </dgm:t>
    </dgm:pt>
    <dgm:pt modelId="{CB355C7D-BEF8-4557-B3C0-76D5BADE3C58}" type="parTrans" cxnId="{8303A84C-339E-4DB9-B56A-E443661EBA0F}">
      <dgm:prSet/>
      <dgm:spPr/>
      <dgm:t>
        <a:bodyPr/>
        <a:lstStyle/>
        <a:p>
          <a:endParaRPr lang="ru-RU"/>
        </a:p>
      </dgm:t>
    </dgm:pt>
    <dgm:pt modelId="{FB8CCDD5-17E8-431B-BC19-5D3A2474CC0B}" type="sibTrans" cxnId="{8303A84C-339E-4DB9-B56A-E443661EBA0F}">
      <dgm:prSet/>
      <dgm:spPr/>
      <dgm:t>
        <a:bodyPr/>
        <a:lstStyle/>
        <a:p>
          <a:endParaRPr lang="ru-RU"/>
        </a:p>
      </dgm:t>
    </dgm:pt>
    <dgm:pt modelId="{398ABB6D-6ABF-46F0-AFC1-E53085E26A2C}" type="pres">
      <dgm:prSet presAssocID="{59A571CF-0B0F-47DA-888C-C222BADEC3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A992BD-1E98-48E5-B358-E48988F4399B}" type="pres">
      <dgm:prSet presAssocID="{366EB476-8E8E-4888-9BEE-D953416990B2}" presName="parentText" presStyleLbl="node1" presStyleIdx="0" presStyleCnt="1" custLinFactNeighborY="-354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03A84C-339E-4DB9-B56A-E443661EBA0F}" srcId="{59A571CF-0B0F-47DA-888C-C222BADEC343}" destId="{366EB476-8E8E-4888-9BEE-D953416990B2}" srcOrd="0" destOrd="0" parTransId="{CB355C7D-BEF8-4557-B3C0-76D5BADE3C58}" sibTransId="{FB8CCDD5-17E8-431B-BC19-5D3A2474CC0B}"/>
    <dgm:cxn modelId="{9D2403DA-4D33-4057-9983-2B20AF22E618}" type="presOf" srcId="{59A571CF-0B0F-47DA-888C-C222BADEC343}" destId="{398ABB6D-6ABF-46F0-AFC1-E53085E26A2C}" srcOrd="0" destOrd="0" presId="urn:microsoft.com/office/officeart/2005/8/layout/vList2"/>
    <dgm:cxn modelId="{02DB28B7-4703-4664-BB46-80597C2DC67C}" type="presOf" srcId="{366EB476-8E8E-4888-9BEE-D953416990B2}" destId="{CBA992BD-1E98-48E5-B358-E48988F4399B}" srcOrd="0" destOrd="0" presId="urn:microsoft.com/office/officeart/2005/8/layout/vList2"/>
    <dgm:cxn modelId="{C3DF26C8-374B-4791-8C0B-8E3167C5725B}" type="presParOf" srcId="{398ABB6D-6ABF-46F0-AFC1-E53085E26A2C}" destId="{CBA992BD-1E98-48E5-B358-E48988F439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18B95F1-922D-4889-B16F-B406F2D9C6F5}" type="doc">
      <dgm:prSet loTypeId="urn:microsoft.com/office/officeart/2005/8/layout/bProcess3" loCatId="process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103E294B-08D8-4018-96D0-40309AC6E482}">
      <dgm:prSet custT="1"/>
      <dgm:spPr/>
      <dgm:t>
        <a:bodyPr/>
        <a:lstStyle/>
        <a:p>
          <a:pPr rtl="0"/>
          <a:r>
            <a:rPr lang="ru-RU" sz="1800" b="1" dirty="0" smtClean="0"/>
            <a:t>Сайты организаций</a:t>
          </a:r>
          <a:endParaRPr lang="ru-RU" sz="1800" b="1" dirty="0"/>
        </a:p>
      </dgm:t>
    </dgm:pt>
    <dgm:pt modelId="{9B4D2D7C-D2AA-4269-AAED-F6C5BDCD51FB}" type="parTrans" cxnId="{7369C76D-0B1C-4C14-BACA-61C72192931A}">
      <dgm:prSet/>
      <dgm:spPr/>
      <dgm:t>
        <a:bodyPr/>
        <a:lstStyle/>
        <a:p>
          <a:endParaRPr lang="ru-RU"/>
        </a:p>
      </dgm:t>
    </dgm:pt>
    <dgm:pt modelId="{202C53BD-B949-4AC9-B2E2-A00091B05B45}" type="sibTrans" cxnId="{7369C76D-0B1C-4C14-BACA-61C72192931A}">
      <dgm:prSet/>
      <dgm:spPr/>
      <dgm:t>
        <a:bodyPr/>
        <a:lstStyle/>
        <a:p>
          <a:endParaRPr lang="ru-RU"/>
        </a:p>
      </dgm:t>
    </dgm:pt>
    <dgm:pt modelId="{E7A8FE29-1667-4EB0-9848-B23134DCF8DC}">
      <dgm:prSet custT="1"/>
      <dgm:spPr/>
      <dgm:t>
        <a:bodyPr/>
        <a:lstStyle/>
        <a:p>
          <a:pPr rtl="0"/>
          <a:r>
            <a:rPr lang="ru-RU" sz="1800" b="1" dirty="0" smtClean="0"/>
            <a:t>Страницы в социальных сетях</a:t>
          </a:r>
          <a:endParaRPr lang="ru-RU" sz="1800" b="1" dirty="0"/>
        </a:p>
      </dgm:t>
    </dgm:pt>
    <dgm:pt modelId="{CBB9C961-FCD0-4AF1-95C1-9284472E9C65}" type="parTrans" cxnId="{750FAF83-873E-4618-808F-917C98557A53}">
      <dgm:prSet/>
      <dgm:spPr/>
      <dgm:t>
        <a:bodyPr/>
        <a:lstStyle/>
        <a:p>
          <a:endParaRPr lang="ru-RU"/>
        </a:p>
      </dgm:t>
    </dgm:pt>
    <dgm:pt modelId="{87BD3106-54B8-4662-A826-E7730001ED49}" type="sibTrans" cxnId="{750FAF83-873E-4618-808F-917C98557A53}">
      <dgm:prSet/>
      <dgm:spPr/>
      <dgm:t>
        <a:bodyPr/>
        <a:lstStyle/>
        <a:p>
          <a:endParaRPr lang="ru-RU"/>
        </a:p>
      </dgm:t>
    </dgm:pt>
    <dgm:pt modelId="{3EE1D1EE-8D27-4B1E-A83E-0DFD483C32C9}">
      <dgm:prSet custT="1"/>
      <dgm:spPr/>
      <dgm:t>
        <a:bodyPr/>
        <a:lstStyle/>
        <a:p>
          <a:pPr rtl="0"/>
          <a:r>
            <a:rPr lang="ru-RU" sz="1800" b="1" dirty="0" smtClean="0"/>
            <a:t>Взаимодействие со СМИ</a:t>
          </a:r>
          <a:endParaRPr lang="ru-RU" sz="1800" b="1" dirty="0"/>
        </a:p>
      </dgm:t>
    </dgm:pt>
    <dgm:pt modelId="{1258D728-5AEA-44FD-BADB-80640A0591B8}" type="parTrans" cxnId="{C9B34556-0B8C-469E-B7EA-0FDE9BB17E09}">
      <dgm:prSet/>
      <dgm:spPr/>
      <dgm:t>
        <a:bodyPr/>
        <a:lstStyle/>
        <a:p>
          <a:endParaRPr lang="ru-RU"/>
        </a:p>
      </dgm:t>
    </dgm:pt>
    <dgm:pt modelId="{9D274D14-0D7E-49CE-987A-5364AFAD278D}" type="sibTrans" cxnId="{C9B34556-0B8C-469E-B7EA-0FDE9BB17E09}">
      <dgm:prSet/>
      <dgm:spPr/>
      <dgm:t>
        <a:bodyPr/>
        <a:lstStyle/>
        <a:p>
          <a:endParaRPr lang="ru-RU"/>
        </a:p>
      </dgm:t>
    </dgm:pt>
    <dgm:pt modelId="{F460FCFA-6312-4336-85B2-BF4E85290C8F}">
      <dgm:prSet custT="1"/>
      <dgm:spPr/>
      <dgm:t>
        <a:bodyPr/>
        <a:lstStyle/>
        <a:p>
          <a:pPr rtl="0"/>
          <a:r>
            <a:rPr lang="ru-RU" sz="1800" b="1" dirty="0" smtClean="0"/>
            <a:t>Использование возможностей сайта Некоммерческие организации</a:t>
          </a:r>
          <a:br>
            <a:rPr lang="ru-RU" sz="1800" b="1" dirty="0" smtClean="0"/>
          </a:br>
          <a:r>
            <a:rPr lang="ru-RU" sz="1800" b="1" dirty="0" smtClean="0"/>
            <a:t>Республики Карелия «Гражданское общество многонационального региона» </a:t>
          </a:r>
          <a:endParaRPr lang="ru-RU" sz="1800" b="1" dirty="0"/>
        </a:p>
      </dgm:t>
    </dgm:pt>
    <dgm:pt modelId="{DDF58052-7EB7-45FB-B957-EB3315E74163}" type="parTrans" cxnId="{B6591077-FC84-4327-A5ED-2E0ED433B515}">
      <dgm:prSet/>
      <dgm:spPr/>
      <dgm:t>
        <a:bodyPr/>
        <a:lstStyle/>
        <a:p>
          <a:endParaRPr lang="ru-RU"/>
        </a:p>
      </dgm:t>
    </dgm:pt>
    <dgm:pt modelId="{A0DF606E-35DF-48CD-99A7-0366809464D8}" type="sibTrans" cxnId="{B6591077-FC84-4327-A5ED-2E0ED433B515}">
      <dgm:prSet/>
      <dgm:spPr/>
      <dgm:t>
        <a:bodyPr/>
        <a:lstStyle/>
        <a:p>
          <a:endParaRPr lang="ru-RU"/>
        </a:p>
      </dgm:t>
    </dgm:pt>
    <dgm:pt modelId="{1684F5B2-B551-46A8-885E-BA544E1AB9E6}">
      <dgm:prSet custT="1"/>
      <dgm:spPr/>
      <dgm:t>
        <a:bodyPr/>
        <a:lstStyle/>
        <a:p>
          <a:pPr rtl="0"/>
          <a:r>
            <a:rPr lang="ru-RU" sz="1800" b="1" dirty="0" smtClean="0"/>
            <a:t>Активизация участия на интерактивной площадке «Виртуальный клуб НКО»</a:t>
          </a:r>
          <a:endParaRPr lang="ru-RU" sz="1800" b="1" dirty="0"/>
        </a:p>
      </dgm:t>
    </dgm:pt>
    <dgm:pt modelId="{A927222D-CD31-4FB8-A6AA-40D75FF1DFEB}" type="parTrans" cxnId="{97010C9E-68F4-431E-864A-9EDA7B258EB1}">
      <dgm:prSet/>
      <dgm:spPr/>
      <dgm:t>
        <a:bodyPr/>
        <a:lstStyle/>
        <a:p>
          <a:endParaRPr lang="ru-RU"/>
        </a:p>
      </dgm:t>
    </dgm:pt>
    <dgm:pt modelId="{C6F605DA-B175-4738-A5EC-9E87B85B7F60}" type="sibTrans" cxnId="{97010C9E-68F4-431E-864A-9EDA7B258EB1}">
      <dgm:prSet/>
      <dgm:spPr/>
      <dgm:t>
        <a:bodyPr/>
        <a:lstStyle/>
        <a:p>
          <a:endParaRPr lang="ru-RU"/>
        </a:p>
      </dgm:t>
    </dgm:pt>
    <dgm:pt modelId="{AA1DBB88-8B26-4913-8014-03ADF40AE144}">
      <dgm:prSet custT="1"/>
      <dgm:spPr/>
      <dgm:t>
        <a:bodyPr/>
        <a:lstStyle/>
        <a:p>
          <a:pPr rtl="0"/>
          <a:r>
            <a:rPr lang="ru-RU" sz="2400" b="1" dirty="0" smtClean="0"/>
            <a:t>Участие в конкурсах публичных отчетов</a:t>
          </a:r>
          <a:endParaRPr lang="ru-RU" sz="2400" b="1" dirty="0"/>
        </a:p>
      </dgm:t>
    </dgm:pt>
    <dgm:pt modelId="{280D496E-FA9B-47C1-AFDE-251131C69574}" type="parTrans" cxnId="{E3080021-F3BE-4DE0-A259-1C5A45A01416}">
      <dgm:prSet/>
      <dgm:spPr/>
      <dgm:t>
        <a:bodyPr/>
        <a:lstStyle/>
        <a:p>
          <a:endParaRPr lang="ru-RU"/>
        </a:p>
      </dgm:t>
    </dgm:pt>
    <dgm:pt modelId="{9A5AB553-A9E1-40F9-A81E-1DFAC76878CC}" type="sibTrans" cxnId="{E3080021-F3BE-4DE0-A259-1C5A45A01416}">
      <dgm:prSet/>
      <dgm:spPr/>
      <dgm:t>
        <a:bodyPr/>
        <a:lstStyle/>
        <a:p>
          <a:endParaRPr lang="ru-RU"/>
        </a:p>
      </dgm:t>
    </dgm:pt>
    <dgm:pt modelId="{A152A86C-0F72-465C-8802-33F3FCC4BF7B}" type="pres">
      <dgm:prSet presAssocID="{E18B95F1-922D-4889-B16F-B406F2D9C6F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3FC163-57B5-41A1-9530-22841434D80E}" type="pres">
      <dgm:prSet presAssocID="{103E294B-08D8-4018-96D0-40309AC6E48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007D8-9305-4774-91B1-2635CF5EE1F3}" type="pres">
      <dgm:prSet presAssocID="{202C53BD-B949-4AC9-B2E2-A00091B05B45}" presName="sibTrans" presStyleLbl="sibTrans1D1" presStyleIdx="0" presStyleCnt="5"/>
      <dgm:spPr/>
      <dgm:t>
        <a:bodyPr/>
        <a:lstStyle/>
        <a:p>
          <a:endParaRPr lang="ru-RU"/>
        </a:p>
      </dgm:t>
    </dgm:pt>
    <dgm:pt modelId="{B4F2C3B9-8D3C-494F-A6CB-9E5DC19074D3}" type="pres">
      <dgm:prSet presAssocID="{202C53BD-B949-4AC9-B2E2-A00091B05B45}" presName="connectorText" presStyleLbl="sibTrans1D1" presStyleIdx="0" presStyleCnt="5"/>
      <dgm:spPr/>
      <dgm:t>
        <a:bodyPr/>
        <a:lstStyle/>
        <a:p>
          <a:endParaRPr lang="ru-RU"/>
        </a:p>
      </dgm:t>
    </dgm:pt>
    <dgm:pt modelId="{6CA93E3A-9A10-439D-8B3E-E3A63D0717D8}" type="pres">
      <dgm:prSet presAssocID="{E7A8FE29-1667-4EB0-9848-B23134DCF8D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A1D07C-8024-480D-9F5C-7BAC72B72589}" type="pres">
      <dgm:prSet presAssocID="{87BD3106-54B8-4662-A826-E7730001ED49}" presName="sibTrans" presStyleLbl="sibTrans1D1" presStyleIdx="1" presStyleCnt="5"/>
      <dgm:spPr/>
      <dgm:t>
        <a:bodyPr/>
        <a:lstStyle/>
        <a:p>
          <a:endParaRPr lang="ru-RU"/>
        </a:p>
      </dgm:t>
    </dgm:pt>
    <dgm:pt modelId="{ACC4E091-AC8E-41EB-8003-D85257661BB5}" type="pres">
      <dgm:prSet presAssocID="{87BD3106-54B8-4662-A826-E7730001ED49}" presName="connectorText" presStyleLbl="sibTrans1D1" presStyleIdx="1" presStyleCnt="5"/>
      <dgm:spPr/>
      <dgm:t>
        <a:bodyPr/>
        <a:lstStyle/>
        <a:p>
          <a:endParaRPr lang="ru-RU"/>
        </a:p>
      </dgm:t>
    </dgm:pt>
    <dgm:pt modelId="{5006F7E6-F55D-48E3-99C1-E9A319786EC5}" type="pres">
      <dgm:prSet presAssocID="{3EE1D1EE-8D27-4B1E-A83E-0DFD483C32C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31E7C-D8E2-45FC-BD84-5E89077BAB7D}" type="pres">
      <dgm:prSet presAssocID="{9D274D14-0D7E-49CE-987A-5364AFAD278D}" presName="sibTrans" presStyleLbl="sibTrans1D1" presStyleIdx="2" presStyleCnt="5"/>
      <dgm:spPr/>
      <dgm:t>
        <a:bodyPr/>
        <a:lstStyle/>
        <a:p>
          <a:endParaRPr lang="ru-RU"/>
        </a:p>
      </dgm:t>
    </dgm:pt>
    <dgm:pt modelId="{1EA64F5F-2DE4-47C0-9881-95DD67272848}" type="pres">
      <dgm:prSet presAssocID="{9D274D14-0D7E-49CE-987A-5364AFAD278D}" presName="connectorText" presStyleLbl="sibTrans1D1" presStyleIdx="2" presStyleCnt="5"/>
      <dgm:spPr/>
      <dgm:t>
        <a:bodyPr/>
        <a:lstStyle/>
        <a:p>
          <a:endParaRPr lang="ru-RU"/>
        </a:p>
      </dgm:t>
    </dgm:pt>
    <dgm:pt modelId="{EBC4C553-7F97-49E6-90D5-1211CC27632B}" type="pres">
      <dgm:prSet presAssocID="{F460FCFA-6312-4336-85B2-BF4E85290C8F}" presName="node" presStyleLbl="node1" presStyleIdx="3" presStyleCnt="6" custScaleY="154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2AB57-6718-41F1-9A30-5479103DD450}" type="pres">
      <dgm:prSet presAssocID="{A0DF606E-35DF-48CD-99A7-0366809464D8}" presName="sibTrans" presStyleLbl="sibTrans1D1" presStyleIdx="3" presStyleCnt="5"/>
      <dgm:spPr/>
      <dgm:t>
        <a:bodyPr/>
        <a:lstStyle/>
        <a:p>
          <a:endParaRPr lang="ru-RU"/>
        </a:p>
      </dgm:t>
    </dgm:pt>
    <dgm:pt modelId="{E4BCD923-4B3A-4CBF-AB4A-5035BC3C3678}" type="pres">
      <dgm:prSet presAssocID="{A0DF606E-35DF-48CD-99A7-0366809464D8}" presName="connectorText" presStyleLbl="sibTrans1D1" presStyleIdx="3" presStyleCnt="5"/>
      <dgm:spPr/>
      <dgm:t>
        <a:bodyPr/>
        <a:lstStyle/>
        <a:p>
          <a:endParaRPr lang="ru-RU"/>
        </a:p>
      </dgm:t>
    </dgm:pt>
    <dgm:pt modelId="{6070CEA2-BA99-4C89-AC2B-C966BC6EBC75}" type="pres">
      <dgm:prSet presAssocID="{1684F5B2-B551-46A8-885E-BA544E1AB9E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3AB27A-00F6-4BA7-B903-D43461465BCF}" type="pres">
      <dgm:prSet presAssocID="{C6F605DA-B175-4738-A5EC-9E87B85B7F60}" presName="sibTrans" presStyleLbl="sibTrans1D1" presStyleIdx="4" presStyleCnt="5"/>
      <dgm:spPr/>
      <dgm:t>
        <a:bodyPr/>
        <a:lstStyle/>
        <a:p>
          <a:endParaRPr lang="ru-RU"/>
        </a:p>
      </dgm:t>
    </dgm:pt>
    <dgm:pt modelId="{8DFAA778-DE69-4ECC-87A2-BF07AF40C78B}" type="pres">
      <dgm:prSet presAssocID="{C6F605DA-B175-4738-A5EC-9E87B85B7F60}" presName="connectorText" presStyleLbl="sibTrans1D1" presStyleIdx="4" presStyleCnt="5"/>
      <dgm:spPr/>
      <dgm:t>
        <a:bodyPr/>
        <a:lstStyle/>
        <a:p>
          <a:endParaRPr lang="ru-RU"/>
        </a:p>
      </dgm:t>
    </dgm:pt>
    <dgm:pt modelId="{88F3976D-22F7-408E-96EF-5872EB3C7E08}" type="pres">
      <dgm:prSet presAssocID="{AA1DBB88-8B26-4913-8014-03ADF40AE144}" presName="node" presStyleLbl="node1" presStyleIdx="5" presStyleCnt="6" custScaleY="145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BA679C-36A3-4BB8-B2A1-7AE0D6B75966}" type="presOf" srcId="{AA1DBB88-8B26-4913-8014-03ADF40AE144}" destId="{88F3976D-22F7-408E-96EF-5872EB3C7E08}" srcOrd="0" destOrd="0" presId="urn:microsoft.com/office/officeart/2005/8/layout/bProcess3"/>
    <dgm:cxn modelId="{97010C9E-68F4-431E-864A-9EDA7B258EB1}" srcId="{E18B95F1-922D-4889-B16F-B406F2D9C6F5}" destId="{1684F5B2-B551-46A8-885E-BA544E1AB9E6}" srcOrd="4" destOrd="0" parTransId="{A927222D-CD31-4FB8-A6AA-40D75FF1DFEB}" sibTransId="{C6F605DA-B175-4738-A5EC-9E87B85B7F60}"/>
    <dgm:cxn modelId="{2D930D18-A666-433D-B33F-A600E19245A4}" type="presOf" srcId="{87BD3106-54B8-4662-A826-E7730001ED49}" destId="{34A1D07C-8024-480D-9F5C-7BAC72B72589}" srcOrd="0" destOrd="0" presId="urn:microsoft.com/office/officeart/2005/8/layout/bProcess3"/>
    <dgm:cxn modelId="{64618720-E549-455D-89CE-9546C1E69BE6}" type="presOf" srcId="{E18B95F1-922D-4889-B16F-B406F2D9C6F5}" destId="{A152A86C-0F72-465C-8802-33F3FCC4BF7B}" srcOrd="0" destOrd="0" presId="urn:microsoft.com/office/officeart/2005/8/layout/bProcess3"/>
    <dgm:cxn modelId="{A0D5880B-D327-48BA-B798-59CC95EFC037}" type="presOf" srcId="{202C53BD-B949-4AC9-B2E2-A00091B05B45}" destId="{B4F2C3B9-8D3C-494F-A6CB-9E5DC19074D3}" srcOrd="1" destOrd="0" presId="urn:microsoft.com/office/officeart/2005/8/layout/bProcess3"/>
    <dgm:cxn modelId="{E030EC77-FCBF-4496-A4F9-228E5573E795}" type="presOf" srcId="{87BD3106-54B8-4662-A826-E7730001ED49}" destId="{ACC4E091-AC8E-41EB-8003-D85257661BB5}" srcOrd="1" destOrd="0" presId="urn:microsoft.com/office/officeart/2005/8/layout/bProcess3"/>
    <dgm:cxn modelId="{7369C76D-0B1C-4C14-BACA-61C72192931A}" srcId="{E18B95F1-922D-4889-B16F-B406F2D9C6F5}" destId="{103E294B-08D8-4018-96D0-40309AC6E482}" srcOrd="0" destOrd="0" parTransId="{9B4D2D7C-D2AA-4269-AAED-F6C5BDCD51FB}" sibTransId="{202C53BD-B949-4AC9-B2E2-A00091B05B45}"/>
    <dgm:cxn modelId="{E3080021-F3BE-4DE0-A259-1C5A45A01416}" srcId="{E18B95F1-922D-4889-B16F-B406F2D9C6F5}" destId="{AA1DBB88-8B26-4913-8014-03ADF40AE144}" srcOrd="5" destOrd="0" parTransId="{280D496E-FA9B-47C1-AFDE-251131C69574}" sibTransId="{9A5AB553-A9E1-40F9-A81E-1DFAC76878CC}"/>
    <dgm:cxn modelId="{DBE09604-CF63-49D2-B870-3E0D57BFD3FC}" type="presOf" srcId="{E7A8FE29-1667-4EB0-9848-B23134DCF8DC}" destId="{6CA93E3A-9A10-439D-8B3E-E3A63D0717D8}" srcOrd="0" destOrd="0" presId="urn:microsoft.com/office/officeart/2005/8/layout/bProcess3"/>
    <dgm:cxn modelId="{381F707D-DBFE-4214-BD3F-91FDE3358B83}" type="presOf" srcId="{A0DF606E-35DF-48CD-99A7-0366809464D8}" destId="{E4BCD923-4B3A-4CBF-AB4A-5035BC3C3678}" srcOrd="1" destOrd="0" presId="urn:microsoft.com/office/officeart/2005/8/layout/bProcess3"/>
    <dgm:cxn modelId="{497AB3C7-E4C7-4608-B8CF-377BAABC8724}" type="presOf" srcId="{9D274D14-0D7E-49CE-987A-5364AFAD278D}" destId="{1EA64F5F-2DE4-47C0-9881-95DD67272848}" srcOrd="1" destOrd="0" presId="urn:microsoft.com/office/officeart/2005/8/layout/bProcess3"/>
    <dgm:cxn modelId="{2C1E9C47-6BFA-4641-9FD3-D95700A2B598}" type="presOf" srcId="{F460FCFA-6312-4336-85B2-BF4E85290C8F}" destId="{EBC4C553-7F97-49E6-90D5-1211CC27632B}" srcOrd="0" destOrd="0" presId="urn:microsoft.com/office/officeart/2005/8/layout/bProcess3"/>
    <dgm:cxn modelId="{5D43959E-B750-4CBF-A5D3-2BB9C59EF237}" type="presOf" srcId="{202C53BD-B949-4AC9-B2E2-A00091B05B45}" destId="{508007D8-9305-4774-91B1-2635CF5EE1F3}" srcOrd="0" destOrd="0" presId="urn:microsoft.com/office/officeart/2005/8/layout/bProcess3"/>
    <dgm:cxn modelId="{A3D0F7ED-BA94-4B10-B126-6F98F326CD02}" type="presOf" srcId="{C6F605DA-B175-4738-A5EC-9E87B85B7F60}" destId="{8DFAA778-DE69-4ECC-87A2-BF07AF40C78B}" srcOrd="1" destOrd="0" presId="urn:microsoft.com/office/officeart/2005/8/layout/bProcess3"/>
    <dgm:cxn modelId="{B1CA4B2A-EFB1-4048-AACE-6E2DC460C3AF}" type="presOf" srcId="{A0DF606E-35DF-48CD-99A7-0366809464D8}" destId="{C582AB57-6718-41F1-9A30-5479103DD450}" srcOrd="0" destOrd="0" presId="urn:microsoft.com/office/officeart/2005/8/layout/bProcess3"/>
    <dgm:cxn modelId="{750FAF83-873E-4618-808F-917C98557A53}" srcId="{E18B95F1-922D-4889-B16F-B406F2D9C6F5}" destId="{E7A8FE29-1667-4EB0-9848-B23134DCF8DC}" srcOrd="1" destOrd="0" parTransId="{CBB9C961-FCD0-4AF1-95C1-9284472E9C65}" sibTransId="{87BD3106-54B8-4662-A826-E7730001ED49}"/>
    <dgm:cxn modelId="{C9B34556-0B8C-469E-B7EA-0FDE9BB17E09}" srcId="{E18B95F1-922D-4889-B16F-B406F2D9C6F5}" destId="{3EE1D1EE-8D27-4B1E-A83E-0DFD483C32C9}" srcOrd="2" destOrd="0" parTransId="{1258D728-5AEA-44FD-BADB-80640A0591B8}" sibTransId="{9D274D14-0D7E-49CE-987A-5364AFAD278D}"/>
    <dgm:cxn modelId="{8C455A12-D726-4A2D-A05C-BAEBBB49BD7E}" type="presOf" srcId="{3EE1D1EE-8D27-4B1E-A83E-0DFD483C32C9}" destId="{5006F7E6-F55D-48E3-99C1-E9A319786EC5}" srcOrd="0" destOrd="0" presId="urn:microsoft.com/office/officeart/2005/8/layout/bProcess3"/>
    <dgm:cxn modelId="{B6591077-FC84-4327-A5ED-2E0ED433B515}" srcId="{E18B95F1-922D-4889-B16F-B406F2D9C6F5}" destId="{F460FCFA-6312-4336-85B2-BF4E85290C8F}" srcOrd="3" destOrd="0" parTransId="{DDF58052-7EB7-45FB-B957-EB3315E74163}" sibTransId="{A0DF606E-35DF-48CD-99A7-0366809464D8}"/>
    <dgm:cxn modelId="{6D7E62A4-80B5-45D6-AC4F-1093FFE2491A}" type="presOf" srcId="{1684F5B2-B551-46A8-885E-BA544E1AB9E6}" destId="{6070CEA2-BA99-4C89-AC2B-C966BC6EBC75}" srcOrd="0" destOrd="0" presId="urn:microsoft.com/office/officeart/2005/8/layout/bProcess3"/>
    <dgm:cxn modelId="{6415FFDE-5CD1-4195-A676-F66CDE7DBFF2}" type="presOf" srcId="{C6F605DA-B175-4738-A5EC-9E87B85B7F60}" destId="{603AB27A-00F6-4BA7-B903-D43461465BCF}" srcOrd="0" destOrd="0" presId="urn:microsoft.com/office/officeart/2005/8/layout/bProcess3"/>
    <dgm:cxn modelId="{890A23EB-43C8-4CE9-A33A-C1472F0F67C2}" type="presOf" srcId="{103E294B-08D8-4018-96D0-40309AC6E482}" destId="{123FC163-57B5-41A1-9530-22841434D80E}" srcOrd="0" destOrd="0" presId="urn:microsoft.com/office/officeart/2005/8/layout/bProcess3"/>
    <dgm:cxn modelId="{7ED2858B-DEA7-4545-8E4D-72E11B3999DB}" type="presOf" srcId="{9D274D14-0D7E-49CE-987A-5364AFAD278D}" destId="{F0131E7C-D8E2-45FC-BD84-5E89077BAB7D}" srcOrd="0" destOrd="0" presId="urn:microsoft.com/office/officeart/2005/8/layout/bProcess3"/>
    <dgm:cxn modelId="{E131513A-C2C3-4ECB-B451-4619B115C2AB}" type="presParOf" srcId="{A152A86C-0F72-465C-8802-33F3FCC4BF7B}" destId="{123FC163-57B5-41A1-9530-22841434D80E}" srcOrd="0" destOrd="0" presId="urn:microsoft.com/office/officeart/2005/8/layout/bProcess3"/>
    <dgm:cxn modelId="{2F145034-0459-4067-98E0-43F28DBCAFC1}" type="presParOf" srcId="{A152A86C-0F72-465C-8802-33F3FCC4BF7B}" destId="{508007D8-9305-4774-91B1-2635CF5EE1F3}" srcOrd="1" destOrd="0" presId="urn:microsoft.com/office/officeart/2005/8/layout/bProcess3"/>
    <dgm:cxn modelId="{ACD0E1F3-A265-4223-8D94-0F21BE9B72DD}" type="presParOf" srcId="{508007D8-9305-4774-91B1-2635CF5EE1F3}" destId="{B4F2C3B9-8D3C-494F-A6CB-9E5DC19074D3}" srcOrd="0" destOrd="0" presId="urn:microsoft.com/office/officeart/2005/8/layout/bProcess3"/>
    <dgm:cxn modelId="{C55FD20B-1F8B-4C84-9386-39132CE5BE4C}" type="presParOf" srcId="{A152A86C-0F72-465C-8802-33F3FCC4BF7B}" destId="{6CA93E3A-9A10-439D-8B3E-E3A63D0717D8}" srcOrd="2" destOrd="0" presId="urn:microsoft.com/office/officeart/2005/8/layout/bProcess3"/>
    <dgm:cxn modelId="{274CD78B-0C1D-4242-A6FB-C8DE8CC164A6}" type="presParOf" srcId="{A152A86C-0F72-465C-8802-33F3FCC4BF7B}" destId="{34A1D07C-8024-480D-9F5C-7BAC72B72589}" srcOrd="3" destOrd="0" presId="urn:microsoft.com/office/officeart/2005/8/layout/bProcess3"/>
    <dgm:cxn modelId="{EEF479C1-DC7D-492D-9E2B-5564E68A07EC}" type="presParOf" srcId="{34A1D07C-8024-480D-9F5C-7BAC72B72589}" destId="{ACC4E091-AC8E-41EB-8003-D85257661BB5}" srcOrd="0" destOrd="0" presId="urn:microsoft.com/office/officeart/2005/8/layout/bProcess3"/>
    <dgm:cxn modelId="{0FB73561-A469-4542-AB3D-70ACBDE77002}" type="presParOf" srcId="{A152A86C-0F72-465C-8802-33F3FCC4BF7B}" destId="{5006F7E6-F55D-48E3-99C1-E9A319786EC5}" srcOrd="4" destOrd="0" presId="urn:microsoft.com/office/officeart/2005/8/layout/bProcess3"/>
    <dgm:cxn modelId="{5EF9F26A-D2B4-453A-AD6C-722E1279BD6D}" type="presParOf" srcId="{A152A86C-0F72-465C-8802-33F3FCC4BF7B}" destId="{F0131E7C-D8E2-45FC-BD84-5E89077BAB7D}" srcOrd="5" destOrd="0" presId="urn:microsoft.com/office/officeart/2005/8/layout/bProcess3"/>
    <dgm:cxn modelId="{96C71E9A-0570-450D-B6F6-87CEB16CEB2F}" type="presParOf" srcId="{F0131E7C-D8E2-45FC-BD84-5E89077BAB7D}" destId="{1EA64F5F-2DE4-47C0-9881-95DD67272848}" srcOrd="0" destOrd="0" presId="urn:microsoft.com/office/officeart/2005/8/layout/bProcess3"/>
    <dgm:cxn modelId="{8E8C4D31-BE42-4E32-8306-DCDC93872383}" type="presParOf" srcId="{A152A86C-0F72-465C-8802-33F3FCC4BF7B}" destId="{EBC4C553-7F97-49E6-90D5-1211CC27632B}" srcOrd="6" destOrd="0" presId="urn:microsoft.com/office/officeart/2005/8/layout/bProcess3"/>
    <dgm:cxn modelId="{D4C6B2AB-2435-450F-A312-56FA8B8B09BE}" type="presParOf" srcId="{A152A86C-0F72-465C-8802-33F3FCC4BF7B}" destId="{C582AB57-6718-41F1-9A30-5479103DD450}" srcOrd="7" destOrd="0" presId="urn:microsoft.com/office/officeart/2005/8/layout/bProcess3"/>
    <dgm:cxn modelId="{BE271D59-C21C-4642-B078-AE8D8D2A7340}" type="presParOf" srcId="{C582AB57-6718-41F1-9A30-5479103DD450}" destId="{E4BCD923-4B3A-4CBF-AB4A-5035BC3C3678}" srcOrd="0" destOrd="0" presId="urn:microsoft.com/office/officeart/2005/8/layout/bProcess3"/>
    <dgm:cxn modelId="{EB5F2203-CA79-4AA6-AFA6-2AEAE65BBC25}" type="presParOf" srcId="{A152A86C-0F72-465C-8802-33F3FCC4BF7B}" destId="{6070CEA2-BA99-4C89-AC2B-C966BC6EBC75}" srcOrd="8" destOrd="0" presId="urn:microsoft.com/office/officeart/2005/8/layout/bProcess3"/>
    <dgm:cxn modelId="{01416325-B846-45B3-849D-E756B207F52B}" type="presParOf" srcId="{A152A86C-0F72-465C-8802-33F3FCC4BF7B}" destId="{603AB27A-00F6-4BA7-B903-D43461465BCF}" srcOrd="9" destOrd="0" presId="urn:microsoft.com/office/officeart/2005/8/layout/bProcess3"/>
    <dgm:cxn modelId="{456F332E-7F68-4377-9FFC-47570B94A54D}" type="presParOf" srcId="{603AB27A-00F6-4BA7-B903-D43461465BCF}" destId="{8DFAA778-DE69-4ECC-87A2-BF07AF40C78B}" srcOrd="0" destOrd="0" presId="urn:microsoft.com/office/officeart/2005/8/layout/bProcess3"/>
    <dgm:cxn modelId="{0110237D-555F-4825-9FC1-4AFEC806A2C9}" type="presParOf" srcId="{A152A86C-0F72-465C-8802-33F3FCC4BF7B}" destId="{88F3976D-22F7-408E-96EF-5872EB3C7E08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455E04-A8FA-4A88-9A5A-2F87F348683A}">
      <dsp:nvSpPr>
        <dsp:cNvPr id="0" name=""/>
        <dsp:cNvSpPr/>
      </dsp:nvSpPr>
      <dsp:spPr>
        <a:xfrm>
          <a:off x="1018460" y="-135316"/>
          <a:ext cx="6192679" cy="5574269"/>
        </a:xfrm>
        <a:prstGeom prst="circularArrow">
          <a:avLst>
            <a:gd name="adj1" fmla="val 4668"/>
            <a:gd name="adj2" fmla="val 272909"/>
            <a:gd name="adj3" fmla="val 12889823"/>
            <a:gd name="adj4" fmla="val 17991117"/>
            <a:gd name="adj5" fmla="val 484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0A5DA-D688-4CA4-B53A-16836B1E5EB4}">
      <dsp:nvSpPr>
        <dsp:cNvPr id="0" name=""/>
        <dsp:cNvSpPr/>
      </dsp:nvSpPr>
      <dsp:spPr>
        <a:xfrm>
          <a:off x="2286446" y="614"/>
          <a:ext cx="3656707" cy="18283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СИСТЕМА ИНФОРМАЦИОННОЙ ОТКРЫТОСТИ </a:t>
          </a:r>
          <a:endParaRPr lang="ru-RU" sz="2000" b="1" kern="1200" dirty="0"/>
        </a:p>
      </dsp:txBody>
      <dsp:txXfrm>
        <a:off x="2286446" y="614"/>
        <a:ext cx="3656707" cy="1828353"/>
      </dsp:txXfrm>
    </dsp:sp>
    <dsp:sp modelId="{584968D7-784A-4E75-886B-42C725B9E9B7}">
      <dsp:nvSpPr>
        <dsp:cNvPr id="0" name=""/>
        <dsp:cNvSpPr/>
      </dsp:nvSpPr>
      <dsp:spPr>
        <a:xfrm>
          <a:off x="4275884" y="1985896"/>
          <a:ext cx="3656707" cy="18283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ДОСТУПНОСТЬ ОФИЦИАЛЬНОЙ И СОЦИАЛЬНО-ЗНАЧИМОЙ  ИНФОРМАЦИИ</a:t>
          </a:r>
          <a:endParaRPr lang="ru-RU" sz="1800" b="1" kern="1200" dirty="0"/>
        </a:p>
      </dsp:txBody>
      <dsp:txXfrm>
        <a:off x="4275884" y="1985896"/>
        <a:ext cx="3656707" cy="1828353"/>
      </dsp:txXfrm>
    </dsp:sp>
    <dsp:sp modelId="{22A9D0C3-F42A-433F-9F29-9BC3E2B32ADB}">
      <dsp:nvSpPr>
        <dsp:cNvPr id="0" name=""/>
        <dsp:cNvSpPr/>
      </dsp:nvSpPr>
      <dsp:spPr>
        <a:xfrm>
          <a:off x="2286446" y="4003680"/>
          <a:ext cx="3656707" cy="18283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ЗА СЧЕТ РАЗВИТИЯ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ИНТЕРАКТИВНОГО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ВЗАИМОДЕЙСТВИЯ ВЛАСТНЫХ И ГРАЖДАНСКИХ СТРУКТУР</a:t>
          </a:r>
          <a:endParaRPr lang="ru-RU" sz="1600" kern="1200" dirty="0"/>
        </a:p>
      </dsp:txBody>
      <dsp:txXfrm>
        <a:off x="2286446" y="4003680"/>
        <a:ext cx="3656707" cy="1828353"/>
      </dsp:txXfrm>
    </dsp:sp>
    <dsp:sp modelId="{17853EE1-60AE-4ADE-8562-A54945760B1E}">
      <dsp:nvSpPr>
        <dsp:cNvPr id="0" name=""/>
        <dsp:cNvSpPr/>
      </dsp:nvSpPr>
      <dsp:spPr>
        <a:xfrm>
          <a:off x="284913" y="2002147"/>
          <a:ext cx="3656707" cy="18283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НАРАЩИВАНИЕ ЭФФЕКТИВНОСТИ СИСТЕМЫ ОБРАТНОЙ СВЯЗИ</a:t>
          </a:r>
          <a:endParaRPr lang="ru-RU" sz="1600" kern="1200" dirty="0"/>
        </a:p>
      </dsp:txBody>
      <dsp:txXfrm>
        <a:off x="284913" y="2002147"/>
        <a:ext cx="3656707" cy="1828353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485611-2372-444F-B3A8-29F9ECA2BB6A}">
      <dsp:nvSpPr>
        <dsp:cNvPr id="0" name=""/>
        <dsp:cNvSpPr/>
      </dsp:nvSpPr>
      <dsp:spPr>
        <a:xfrm>
          <a:off x="0" y="16308"/>
          <a:ext cx="9144000" cy="9542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ФУНКЦИОНАЛЬНЫЕ ВОЗМОЖНОСТИ ПУБЛИЧНЫХ ОТЧЕТОВ</a:t>
          </a:r>
          <a:endParaRPr lang="ru-RU" sz="2400" b="1" kern="1200" dirty="0"/>
        </a:p>
      </dsp:txBody>
      <dsp:txXfrm>
        <a:off x="0" y="16308"/>
        <a:ext cx="9144000" cy="954269"/>
      </dsp:txXfrm>
    </dsp:sp>
    <dsp:sp modelId="{26988D1F-2738-4DAF-A944-60539A48FF17}">
      <dsp:nvSpPr>
        <dsp:cNvPr id="0" name=""/>
        <dsp:cNvSpPr/>
      </dsp:nvSpPr>
      <dsp:spPr>
        <a:xfrm>
          <a:off x="0" y="1082897"/>
          <a:ext cx="9144000" cy="9299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РАЗВИТИЕ ВНУТРЕННЕЙ СРЕДЫ ОРГАНИЗАЦИИ ЗА СЧЕТ РАЗВИТИЯ ПРОЦЕДУР КОНТРОЛЛИНГА:</a:t>
          </a:r>
          <a:endParaRPr lang="ru-RU" sz="2000" b="1" kern="1200" dirty="0"/>
        </a:p>
      </dsp:txBody>
      <dsp:txXfrm>
        <a:off x="0" y="1082897"/>
        <a:ext cx="9144000" cy="929993"/>
      </dsp:txXfrm>
    </dsp:sp>
    <dsp:sp modelId="{B165618A-FCD2-476F-B247-32B302E26689}">
      <dsp:nvSpPr>
        <dsp:cNvPr id="0" name=""/>
        <dsp:cNvSpPr/>
      </dsp:nvSpPr>
      <dsp:spPr>
        <a:xfrm>
          <a:off x="0" y="2125210"/>
          <a:ext cx="9144000" cy="9109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За счет развития внутренней аналитики решаются задачи оптимизации управленческой деятельности</a:t>
          </a:r>
          <a:endParaRPr lang="ru-RU" sz="2000" b="1" kern="1200" dirty="0"/>
        </a:p>
      </dsp:txBody>
      <dsp:txXfrm>
        <a:off x="0" y="2125210"/>
        <a:ext cx="9144000" cy="910943"/>
      </dsp:txXfrm>
    </dsp:sp>
    <dsp:sp modelId="{B26C4EC8-79C1-48DE-AEAE-2A2D15EDB735}">
      <dsp:nvSpPr>
        <dsp:cNvPr id="0" name=""/>
        <dsp:cNvSpPr/>
      </dsp:nvSpPr>
      <dsp:spPr>
        <a:xfrm>
          <a:off x="0" y="3036153"/>
          <a:ext cx="9144000" cy="1654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/>
            <a:t>своевременное получение руководством текущей информации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/>
            <a:t>сокращение времени принятия управленческих решений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/>
            <a:t>улучшение взаимодействия  и мотивации членов организации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/>
            <a:t>Оптимизация использования имеющихся ресурсов, финансовых и кадровых</a:t>
          </a:r>
          <a:endParaRPr lang="ru-RU" sz="2000" b="1" kern="1200" dirty="0"/>
        </a:p>
      </dsp:txBody>
      <dsp:txXfrm>
        <a:off x="0" y="3036153"/>
        <a:ext cx="9144000" cy="1654965"/>
      </dsp:txXfrm>
    </dsp:sp>
    <dsp:sp modelId="{08C68A93-10B4-404D-A2D5-CCDFBCF3E321}">
      <dsp:nvSpPr>
        <dsp:cNvPr id="0" name=""/>
        <dsp:cNvSpPr/>
      </dsp:nvSpPr>
      <dsp:spPr>
        <a:xfrm>
          <a:off x="0" y="4691118"/>
          <a:ext cx="9144000" cy="9402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Оптимизируется организация и управление потоками информации</a:t>
          </a:r>
          <a:endParaRPr lang="ru-RU" sz="2000" b="1" kern="1200" dirty="0"/>
        </a:p>
      </dsp:txBody>
      <dsp:txXfrm>
        <a:off x="0" y="4691118"/>
        <a:ext cx="9144000" cy="940281"/>
      </dsp:txXfrm>
    </dsp:sp>
    <dsp:sp modelId="{D8DF3997-4939-4C7E-8DD6-C26BF51B9091}">
      <dsp:nvSpPr>
        <dsp:cNvPr id="0" name=""/>
        <dsp:cNvSpPr/>
      </dsp:nvSpPr>
      <dsp:spPr>
        <a:xfrm>
          <a:off x="0" y="5743720"/>
          <a:ext cx="9144000" cy="10979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Оптимизируются процедуры планирования , в том числе по взаимодействию с  органами власти и местного самоуправления, донорами, партнерами, волонтерами</a:t>
          </a:r>
          <a:endParaRPr lang="ru-RU" sz="2000" b="1" kern="1200" dirty="0"/>
        </a:p>
      </dsp:txBody>
      <dsp:txXfrm>
        <a:off x="0" y="5743720"/>
        <a:ext cx="9144000" cy="1097971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2512B4-91B4-4809-B1C4-3E78F1C60391}">
      <dsp:nvSpPr>
        <dsp:cNvPr id="0" name=""/>
        <dsp:cNvSpPr/>
      </dsp:nvSpPr>
      <dsp:spPr>
        <a:xfrm>
          <a:off x="0" y="349674"/>
          <a:ext cx="9144000" cy="554400"/>
        </a:xfrm>
        <a:prstGeom prst="rect">
          <a:avLst/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AF9589-B8FB-4806-9F85-CCF138095EAF}">
      <dsp:nvSpPr>
        <dsp:cNvPr id="0" name=""/>
        <dsp:cNvSpPr/>
      </dsp:nvSpPr>
      <dsp:spPr>
        <a:xfrm>
          <a:off x="457200" y="24954"/>
          <a:ext cx="6400800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ФУНКЦИОНАЛЬНЫЕ ВОЗМОЖНОСТИ ПУБЛИЧНЫХ ОТЧЕТОВ</a:t>
          </a:r>
          <a:endParaRPr lang="ru-RU" sz="2400" b="1" kern="1200" dirty="0"/>
        </a:p>
      </dsp:txBody>
      <dsp:txXfrm>
        <a:off x="457200" y="24954"/>
        <a:ext cx="6400800" cy="649440"/>
      </dsp:txXfrm>
    </dsp:sp>
    <dsp:sp modelId="{32AD742F-710A-4024-8BD2-5B6F3C7AF78E}">
      <dsp:nvSpPr>
        <dsp:cNvPr id="0" name=""/>
        <dsp:cNvSpPr/>
      </dsp:nvSpPr>
      <dsp:spPr>
        <a:xfrm>
          <a:off x="0" y="1483976"/>
          <a:ext cx="9144000" cy="2020095"/>
        </a:xfrm>
        <a:prstGeom prst="rect">
          <a:avLst/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458216" rIns="70967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Узнаваемость организации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Доверие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Формирование представления об организации как о надежном партнере</a:t>
          </a:r>
          <a:endParaRPr lang="ru-RU" sz="2000" b="1" kern="1200" dirty="0"/>
        </a:p>
      </dsp:txBody>
      <dsp:txXfrm>
        <a:off x="0" y="1483976"/>
        <a:ext cx="9144000" cy="2020095"/>
      </dsp:txXfrm>
    </dsp:sp>
    <dsp:sp modelId="{79616C04-AE62-4105-9611-FA0CC6469388}">
      <dsp:nvSpPr>
        <dsp:cNvPr id="0" name=""/>
        <dsp:cNvSpPr/>
      </dsp:nvSpPr>
      <dsp:spPr>
        <a:xfrm>
          <a:off x="457200" y="1022874"/>
          <a:ext cx="7744968" cy="7858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За счет наращивания прозрачности (</a:t>
          </a:r>
          <a:r>
            <a:rPr lang="ru-RU" sz="2000" b="1" kern="1200" dirty="0" err="1" smtClean="0"/>
            <a:t>траспарентности</a:t>
          </a:r>
          <a:r>
            <a:rPr lang="ru-RU" sz="2000" b="1" kern="1200" dirty="0" smtClean="0"/>
            <a:t>) деятельности организации решаются вопросы  оптимизации использования возможностей внешней среды</a:t>
          </a:r>
          <a:endParaRPr lang="ru-RU" sz="2000" b="1" kern="1200" dirty="0"/>
        </a:p>
      </dsp:txBody>
      <dsp:txXfrm>
        <a:off x="457200" y="1022874"/>
        <a:ext cx="7744968" cy="785822"/>
      </dsp:txXfrm>
    </dsp:sp>
    <dsp:sp modelId="{075BB8BD-7179-4AAF-ABAC-CA0A4E4507C2}">
      <dsp:nvSpPr>
        <dsp:cNvPr id="0" name=""/>
        <dsp:cNvSpPr/>
      </dsp:nvSpPr>
      <dsp:spPr>
        <a:xfrm>
          <a:off x="0" y="4012535"/>
          <a:ext cx="9144000" cy="2820509"/>
        </a:xfrm>
        <a:prstGeom prst="rect">
          <a:avLst/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458216" rIns="70967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Получателями услуг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Волонтерами 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Другими организациями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Негосударственными донорами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Органами власти и управления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СМИ</a:t>
          </a:r>
          <a:endParaRPr lang="ru-RU" sz="2000" b="1" kern="1200" dirty="0"/>
        </a:p>
      </dsp:txBody>
      <dsp:txXfrm>
        <a:off x="0" y="4012535"/>
        <a:ext cx="9144000" cy="2820509"/>
      </dsp:txXfrm>
    </dsp:sp>
    <dsp:sp modelId="{D1153065-991B-46D8-96BF-150F64888CAA}">
      <dsp:nvSpPr>
        <dsp:cNvPr id="0" name=""/>
        <dsp:cNvSpPr/>
      </dsp:nvSpPr>
      <dsp:spPr>
        <a:xfrm>
          <a:off x="457200" y="3622871"/>
          <a:ext cx="7040880" cy="714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Конструируются постоянные взаимодействия с заинтересованными сторонами</a:t>
          </a:r>
          <a:endParaRPr lang="ru-RU" sz="2000" b="1" kern="1200" dirty="0"/>
        </a:p>
      </dsp:txBody>
      <dsp:txXfrm>
        <a:off x="457200" y="3622871"/>
        <a:ext cx="7040880" cy="714384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202E4B-5730-4C83-8527-74375DB09DDF}">
      <dsp:nvSpPr>
        <dsp:cNvPr id="0" name=""/>
        <dsp:cNvSpPr/>
      </dsp:nvSpPr>
      <dsp:spPr>
        <a:xfrm>
          <a:off x="1016" y="308"/>
          <a:ext cx="9141967" cy="12998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/>
            <a:t>Участие в конкурсах публичных отчетов</a:t>
          </a:r>
          <a:endParaRPr lang="ru-RU" sz="3900" b="1" kern="1200" dirty="0"/>
        </a:p>
      </dsp:txBody>
      <dsp:txXfrm>
        <a:off x="1016" y="308"/>
        <a:ext cx="9141967" cy="1299825"/>
      </dsp:txXfrm>
    </dsp:sp>
    <dsp:sp modelId="{CF407139-879F-45B7-8D9C-24357F8A6456}">
      <dsp:nvSpPr>
        <dsp:cNvPr id="0" name=""/>
        <dsp:cNvSpPr/>
      </dsp:nvSpPr>
      <dsp:spPr>
        <a:xfrm>
          <a:off x="9939" y="1597671"/>
          <a:ext cx="1882713" cy="17542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Обмен опытом</a:t>
          </a:r>
          <a:endParaRPr lang="ru-RU" sz="3200" b="1" kern="1200" dirty="0"/>
        </a:p>
      </dsp:txBody>
      <dsp:txXfrm>
        <a:off x="9939" y="1597671"/>
        <a:ext cx="1882713" cy="1754260"/>
      </dsp:txXfrm>
    </dsp:sp>
    <dsp:sp modelId="{20D2135B-031C-4643-9F2E-8DC6A833F9C1}">
      <dsp:nvSpPr>
        <dsp:cNvPr id="0" name=""/>
        <dsp:cNvSpPr/>
      </dsp:nvSpPr>
      <dsp:spPr>
        <a:xfrm>
          <a:off x="2050801" y="1597671"/>
          <a:ext cx="7083259" cy="17542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Аккумуляция лучших практик</a:t>
          </a:r>
          <a:endParaRPr lang="ru-RU" sz="3200" b="1" kern="1200" dirty="0"/>
        </a:p>
      </dsp:txBody>
      <dsp:txXfrm>
        <a:off x="2050801" y="1597671"/>
        <a:ext cx="7083259" cy="1754260"/>
      </dsp:txXfrm>
    </dsp:sp>
    <dsp:sp modelId="{2D09C62C-F023-4834-9DA6-A7E40EC6807E}">
      <dsp:nvSpPr>
        <dsp:cNvPr id="0" name=""/>
        <dsp:cNvSpPr/>
      </dsp:nvSpPr>
      <dsp:spPr>
        <a:xfrm>
          <a:off x="467551" y="3649778"/>
          <a:ext cx="3144640" cy="32082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Содействие построению сетевого взаимодействия между организациями, донорами, инициативными группами и получателями услуг</a:t>
          </a:r>
          <a:endParaRPr lang="ru-RU" sz="2000" b="1" kern="1200" dirty="0"/>
        </a:p>
      </dsp:txBody>
      <dsp:txXfrm>
        <a:off x="467551" y="3649778"/>
        <a:ext cx="3144640" cy="3208221"/>
      </dsp:txXfrm>
    </dsp:sp>
    <dsp:sp modelId="{6FA54B1A-BE3D-448D-8277-7EEC722F50A0}">
      <dsp:nvSpPr>
        <dsp:cNvPr id="0" name=""/>
        <dsp:cNvSpPr/>
      </dsp:nvSpPr>
      <dsp:spPr>
        <a:xfrm>
          <a:off x="4768913" y="3723020"/>
          <a:ext cx="3859544" cy="3134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Уплотнение социального пространства региона </a:t>
          </a:r>
          <a:endParaRPr lang="ru-RU" sz="2800" b="1" kern="1200" dirty="0"/>
        </a:p>
      </dsp:txBody>
      <dsp:txXfrm>
        <a:off x="4768913" y="3723020"/>
        <a:ext cx="3859544" cy="3134979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802CA5-0996-4E94-8FEF-5FBC4BED5270}">
      <dsp:nvSpPr>
        <dsp:cNvPr id="0" name=""/>
        <dsp:cNvSpPr/>
      </dsp:nvSpPr>
      <dsp:spPr>
        <a:xfrm>
          <a:off x="0" y="0"/>
          <a:ext cx="9144000" cy="5838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/>
            <a:t>Дополнительные источники информации</a:t>
          </a:r>
          <a:endParaRPr lang="ru-RU" sz="2400" b="0" kern="1200" dirty="0"/>
        </a:p>
      </dsp:txBody>
      <dsp:txXfrm>
        <a:off x="0" y="0"/>
        <a:ext cx="9144000" cy="583857"/>
      </dsp:txXfrm>
    </dsp:sp>
    <dsp:sp modelId="{90B23058-8387-4CDB-B992-B1994BEA82CE}">
      <dsp:nvSpPr>
        <dsp:cNvPr id="0" name=""/>
        <dsp:cNvSpPr/>
      </dsp:nvSpPr>
      <dsp:spPr>
        <a:xfrm>
          <a:off x="0" y="828586"/>
          <a:ext cx="9144000" cy="5784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b="0" kern="1200" dirty="0" smtClean="0"/>
            <a:t>Сборник информационно-методических материалов для некоммерческих организаций. Петрозаводск, 2013</a:t>
          </a:r>
          <a:endParaRPr lang="ru-RU" sz="2400" b="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b="0" kern="1200" dirty="0" smtClean="0"/>
            <a:t>Публичный годовой отчет о работе НКО. Руководство по составлению. СПб: ЦРНО, 2012</a:t>
          </a:r>
          <a:endParaRPr lang="ru-RU" sz="2400" b="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b="0" kern="1200" dirty="0" smtClean="0"/>
            <a:t>Лучшие практики публичной годовой отчетности НКО- 2012. СПб: ЦРНО, 2013</a:t>
          </a:r>
          <a:endParaRPr lang="ru-RU" sz="2400" b="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b="0" kern="1200" dirty="0" smtClean="0"/>
            <a:t>«Отражение результатов социальной деятельности в публичной отчетности». Форум доноров. </a:t>
          </a:r>
          <a:r>
            <a:rPr lang="en-US" sz="2400" b="0" kern="1200" dirty="0" smtClean="0"/>
            <a:t>[</a:t>
          </a:r>
          <a:r>
            <a:rPr lang="ru-RU" sz="2400" b="0" kern="1200" dirty="0" smtClean="0"/>
            <a:t>Электронный ресурс</a:t>
          </a:r>
          <a:r>
            <a:rPr lang="en-US" sz="2400" b="0" kern="1200" dirty="0" smtClean="0"/>
            <a:t>]</a:t>
          </a:r>
          <a:r>
            <a:rPr lang="ru-RU" sz="2400" b="0" kern="1200" dirty="0" smtClean="0"/>
            <a:t> Режим доступа: </a:t>
          </a:r>
          <a:r>
            <a:rPr lang="en-US" sz="2400" b="0" kern="1200" dirty="0" smtClean="0"/>
            <a:t>http://www.donorsforum.ru/reports/14-sentyabrya-sostoyalsya-kruglyj-stol-otrazhenie-rezultatov-sotsialnoj-deyatelnosti-v-publichnoj-otchetnosti/</a:t>
          </a:r>
          <a:endParaRPr lang="ru-RU" sz="2400" b="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b="0" kern="1200" dirty="0" smtClean="0"/>
            <a:t>Орлова А. Годовой отчет НКО как инструмент для получения широкой общественной поддержки </a:t>
          </a:r>
          <a:r>
            <a:rPr lang="en-US" sz="2400" b="0" kern="1200" dirty="0" smtClean="0"/>
            <a:t>[</a:t>
          </a:r>
          <a:r>
            <a:rPr lang="ru-RU" sz="2400" b="0" kern="1200" dirty="0" smtClean="0"/>
            <a:t>Электронный ресурс</a:t>
          </a:r>
          <a:r>
            <a:rPr lang="en-US" sz="2400" b="0" kern="1200" dirty="0" smtClean="0"/>
            <a:t>]</a:t>
          </a:r>
          <a:r>
            <a:rPr lang="ru-RU" sz="2400" b="0" kern="1200" dirty="0" smtClean="0"/>
            <a:t> Режим доступа: </a:t>
          </a:r>
          <a:r>
            <a:rPr lang="en-US" sz="2400" b="0" kern="1200" dirty="0" smtClean="0"/>
            <a:t>https://www.oprf.ru/ru/about/structure/structurenews/newsitem/13596</a:t>
          </a:r>
          <a:endParaRPr lang="ru-RU" sz="2400" b="0" kern="1200" dirty="0"/>
        </a:p>
      </dsp:txBody>
      <dsp:txXfrm>
        <a:off x="0" y="828586"/>
        <a:ext cx="9144000" cy="57846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48CD3F-AA99-49FB-9460-5FACBDDFA695}">
      <dsp:nvSpPr>
        <dsp:cNvPr id="0" name=""/>
        <dsp:cNvSpPr/>
      </dsp:nvSpPr>
      <dsp:spPr>
        <a:xfrm>
          <a:off x="0" y="97042"/>
          <a:ext cx="9144000" cy="7435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принцип информационной открытости</a:t>
          </a:r>
          <a:endParaRPr lang="ru-RU" sz="3100" kern="1200" dirty="0"/>
        </a:p>
      </dsp:txBody>
      <dsp:txXfrm>
        <a:off x="0" y="97042"/>
        <a:ext cx="9144000" cy="743534"/>
      </dsp:txXfrm>
    </dsp:sp>
    <dsp:sp modelId="{42485A31-B3DD-497E-9C43-3332E58F159E}">
      <dsp:nvSpPr>
        <dsp:cNvPr id="0" name=""/>
        <dsp:cNvSpPr/>
      </dsp:nvSpPr>
      <dsp:spPr>
        <a:xfrm>
          <a:off x="0" y="840577"/>
          <a:ext cx="9144000" cy="753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 своевременное предоставление открытой, общедоступной и достоверной информации о собственной деятельности</a:t>
          </a:r>
          <a:endParaRPr lang="ru-RU" sz="2400" kern="1200" dirty="0"/>
        </a:p>
      </dsp:txBody>
      <dsp:txXfrm>
        <a:off x="0" y="840577"/>
        <a:ext cx="9144000" cy="753997"/>
      </dsp:txXfrm>
    </dsp:sp>
    <dsp:sp modelId="{DD063776-4DCB-44C6-BA9F-47DA46CE53B1}">
      <dsp:nvSpPr>
        <dsp:cNvPr id="0" name=""/>
        <dsp:cNvSpPr/>
      </dsp:nvSpPr>
      <dsp:spPr>
        <a:xfrm>
          <a:off x="0" y="1594574"/>
          <a:ext cx="9144000" cy="7435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принцип понятности</a:t>
          </a:r>
          <a:endParaRPr lang="ru-RU" sz="3100" kern="1200" dirty="0"/>
        </a:p>
      </dsp:txBody>
      <dsp:txXfrm>
        <a:off x="0" y="1594574"/>
        <a:ext cx="9144000" cy="743534"/>
      </dsp:txXfrm>
    </dsp:sp>
    <dsp:sp modelId="{7CB71259-BC2E-4B99-8134-91B72FD13146}">
      <dsp:nvSpPr>
        <dsp:cNvPr id="0" name=""/>
        <dsp:cNvSpPr/>
      </dsp:nvSpPr>
      <dsp:spPr>
        <a:xfrm>
          <a:off x="0" y="2338109"/>
          <a:ext cx="9144000" cy="1090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 представление целей, задач, планов и результатов деятельности в форме, обеспечивающей простое и доступное восприятие обществом информации</a:t>
          </a:r>
          <a:endParaRPr lang="ru-RU" sz="2400" kern="1200" dirty="0"/>
        </a:p>
      </dsp:txBody>
      <dsp:txXfrm>
        <a:off x="0" y="2338109"/>
        <a:ext cx="9144000" cy="1090890"/>
      </dsp:txXfrm>
    </dsp:sp>
    <dsp:sp modelId="{2B422E43-6996-4563-931A-6BA9ECB3C561}">
      <dsp:nvSpPr>
        <dsp:cNvPr id="0" name=""/>
        <dsp:cNvSpPr/>
      </dsp:nvSpPr>
      <dsp:spPr>
        <a:xfrm>
          <a:off x="0" y="3428999"/>
          <a:ext cx="9144000" cy="7435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принцип вовлеченности</a:t>
          </a:r>
          <a:endParaRPr lang="ru-RU" sz="3100" kern="1200" dirty="0"/>
        </a:p>
      </dsp:txBody>
      <dsp:txXfrm>
        <a:off x="0" y="3428999"/>
        <a:ext cx="9144000" cy="743534"/>
      </dsp:txXfrm>
    </dsp:sp>
    <dsp:sp modelId="{21986018-F8C8-4C36-992B-C014A2FA8E82}">
      <dsp:nvSpPr>
        <dsp:cNvPr id="0" name=""/>
        <dsp:cNvSpPr/>
      </dsp:nvSpPr>
      <dsp:spPr>
        <a:xfrm>
          <a:off x="0" y="4172534"/>
          <a:ext cx="9144000" cy="753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 учет мнений и приоритетов заинтересованных сторон, создание системы постоянного информирования и диалога</a:t>
          </a:r>
          <a:endParaRPr lang="ru-RU" sz="2400" kern="1200" dirty="0"/>
        </a:p>
      </dsp:txBody>
      <dsp:txXfrm>
        <a:off x="0" y="4172534"/>
        <a:ext cx="9144000" cy="753997"/>
      </dsp:txXfrm>
    </dsp:sp>
    <dsp:sp modelId="{83092BC2-726C-4F28-8B0C-2C4461053E97}">
      <dsp:nvSpPr>
        <dsp:cNvPr id="0" name=""/>
        <dsp:cNvSpPr/>
      </dsp:nvSpPr>
      <dsp:spPr>
        <a:xfrm>
          <a:off x="0" y="4926532"/>
          <a:ext cx="9144000" cy="7435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принцип подотчетности</a:t>
          </a:r>
          <a:endParaRPr lang="ru-RU" sz="3100" kern="1200" dirty="0"/>
        </a:p>
      </dsp:txBody>
      <dsp:txXfrm>
        <a:off x="0" y="4926532"/>
        <a:ext cx="9144000" cy="743534"/>
      </dsp:txXfrm>
    </dsp:sp>
    <dsp:sp modelId="{D9D8E20C-3D21-4C93-BC29-CB34BDBD316A}">
      <dsp:nvSpPr>
        <dsp:cNvPr id="0" name=""/>
        <dsp:cNvSpPr/>
      </dsp:nvSpPr>
      <dsp:spPr>
        <a:xfrm>
          <a:off x="0" y="5670067"/>
          <a:ext cx="9144000" cy="1090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 раскрытие информации о своей деятельности в контексте принципов внутреннего </a:t>
          </a:r>
          <a:r>
            <a:rPr lang="ru-RU" sz="2400" kern="1200" dirty="0" err="1" smtClean="0"/>
            <a:t>контроллинга</a:t>
          </a:r>
          <a:r>
            <a:rPr lang="ru-RU" sz="2400" kern="1200" dirty="0" smtClean="0"/>
            <a:t>, общественного контроля и независимой оценки качества</a:t>
          </a:r>
          <a:endParaRPr lang="ru-RU" sz="2400" kern="1200" dirty="0"/>
        </a:p>
      </dsp:txBody>
      <dsp:txXfrm>
        <a:off x="0" y="5670067"/>
        <a:ext cx="9144000" cy="109089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552EC4-D98F-4F86-8757-F1F6ECF196C6}">
      <dsp:nvSpPr>
        <dsp:cNvPr id="0" name=""/>
        <dsp:cNvSpPr/>
      </dsp:nvSpPr>
      <dsp:spPr>
        <a:xfrm>
          <a:off x="0" y="108184"/>
          <a:ext cx="9144000" cy="932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ИНФОРМАЦИОННАЯ ОТКРЫТОСТЬ НКО</a:t>
          </a:r>
          <a:endParaRPr lang="ru-RU" sz="2800" b="1" kern="1200" dirty="0"/>
        </a:p>
      </dsp:txBody>
      <dsp:txXfrm>
        <a:off x="0" y="108184"/>
        <a:ext cx="9144000" cy="932880"/>
      </dsp:txXfrm>
    </dsp:sp>
    <dsp:sp modelId="{D580CF81-F6BF-4B41-BC9D-2025F2BEBB3B}">
      <dsp:nvSpPr>
        <dsp:cNvPr id="0" name=""/>
        <dsp:cNvSpPr/>
      </dsp:nvSpPr>
      <dsp:spPr>
        <a:xfrm>
          <a:off x="0" y="1264161"/>
          <a:ext cx="9144000" cy="1545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/>
            <a:t>открытость НКО дает моральное право требовать открытости от других секторов – государства и бизнеса</a:t>
          </a:r>
          <a:endParaRPr lang="ru-RU" sz="2000" b="1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/>
            <a:t>демонстрирует силу организации, помогает решать внутренние проблемы организации</a:t>
          </a:r>
          <a:endParaRPr lang="ru-RU" sz="2000" b="1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/>
            <a:t>обеспечивает привлечение внешних ресурсов</a:t>
          </a:r>
          <a:endParaRPr lang="ru-RU" sz="2000" b="1" kern="1200" dirty="0"/>
        </a:p>
      </dsp:txBody>
      <dsp:txXfrm>
        <a:off x="0" y="1264161"/>
        <a:ext cx="9144000" cy="1545779"/>
      </dsp:txXfrm>
    </dsp:sp>
    <dsp:sp modelId="{9639E816-2798-47BD-8368-A58FB0D8522D}">
      <dsp:nvSpPr>
        <dsp:cNvPr id="0" name=""/>
        <dsp:cNvSpPr/>
      </dsp:nvSpPr>
      <dsp:spPr>
        <a:xfrm>
          <a:off x="0" y="2978116"/>
          <a:ext cx="9144000" cy="18311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ОТКРЫТОСТЬ ОЗНАЧАЕТ, ЧТО ОРГАНИЗАЦИЯ </a:t>
          </a:r>
          <a:r>
            <a:rPr lang="ru-RU" sz="2000" b="1" u="sng" kern="1200" dirty="0" smtClean="0"/>
            <a:t>НЕ ПРОСТО ПРЕДОСТАВЛЯЕТ ПО ЗАПРОСУ</a:t>
          </a:r>
          <a:r>
            <a:rPr lang="ru-RU" sz="2000" b="1" kern="1200" dirty="0" smtClean="0"/>
            <a:t> СВОИМ ЗАИНТЕРЕСОВАННЫМ СТОРОНАМ </a:t>
          </a:r>
          <a:r>
            <a:rPr lang="ru-RU" sz="2000" b="1" u="sng" kern="1200" dirty="0" smtClean="0"/>
            <a:t>ОСНОВНУЮ ИНФОРМАЦИЮ О СЕБЕ</a:t>
          </a:r>
          <a:r>
            <a:rPr lang="ru-RU" sz="2000" b="1" kern="1200" dirty="0" smtClean="0"/>
            <a:t>, НО И САМА ПРИЛАГАЕТ УСИЛИЯ К ТОМУ, ЧТОБЫ ЗАИНТЕРЕСОВАННЫЕ СТОРОНЫ ЗНАЛИ О ЕЕ ДЕЯТЕЛЬНОСТИ. </a:t>
          </a:r>
          <a:endParaRPr lang="ru-RU" sz="2000" b="1" kern="1200" dirty="0"/>
        </a:p>
      </dsp:txBody>
      <dsp:txXfrm>
        <a:off x="0" y="2978116"/>
        <a:ext cx="9144000" cy="1831183"/>
      </dsp:txXfrm>
    </dsp:sp>
    <dsp:sp modelId="{ED291970-90C7-47FF-AB6C-6C6E3C287696}">
      <dsp:nvSpPr>
        <dsp:cNvPr id="0" name=""/>
        <dsp:cNvSpPr/>
      </dsp:nvSpPr>
      <dsp:spPr>
        <a:xfrm>
          <a:off x="0" y="5019513"/>
          <a:ext cx="9144000" cy="14626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Диалог с заинтересованными сторонами, выяснение их ожиданий и объяснение сути и принципов своей работы повышает доверие к организации, облегчает построение партнерских отношений .</a:t>
          </a:r>
          <a:endParaRPr lang="ru-RU" sz="2000" b="1" kern="1200" dirty="0"/>
        </a:p>
      </dsp:txBody>
      <dsp:txXfrm>
        <a:off x="0" y="5019513"/>
        <a:ext cx="9144000" cy="146265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5EB79F-DBF0-41AC-99D4-C31501FC859F}">
      <dsp:nvSpPr>
        <dsp:cNvPr id="0" name=""/>
        <dsp:cNvSpPr/>
      </dsp:nvSpPr>
      <dsp:spPr>
        <a:xfrm>
          <a:off x="0" y="4925"/>
          <a:ext cx="9144000" cy="63647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Источник: Информационно-аналитический бюллетень о развитии гражданского общества и некоммерческого сектора в РФ. ВШЭ, 2016, № 1.</a:t>
          </a:r>
          <a:endParaRPr lang="ru-RU" sz="1600" b="1" kern="1200" dirty="0"/>
        </a:p>
      </dsp:txBody>
      <dsp:txXfrm>
        <a:off x="0" y="4925"/>
        <a:ext cx="9144000" cy="6364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2C4317-6756-4F15-A616-40D8B2EB1A15}">
      <dsp:nvSpPr>
        <dsp:cNvPr id="0" name=""/>
        <dsp:cNvSpPr/>
      </dsp:nvSpPr>
      <dsp:spPr>
        <a:xfrm>
          <a:off x="0" y="666"/>
          <a:ext cx="9144000" cy="8353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НЕДОСТАТОЧНАЯ ИНФОРМАЦИОННАЯ ОТКРЫТОСТЬ ОГРАНИЧИВАЕТ  РАЗВИТИЕ СРЕДЫ НКО</a:t>
          </a:r>
          <a:endParaRPr lang="ru-RU" sz="2100" b="1" kern="1200" dirty="0"/>
        </a:p>
      </dsp:txBody>
      <dsp:txXfrm>
        <a:off x="0" y="666"/>
        <a:ext cx="9144000" cy="83537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5EB79F-DBF0-41AC-99D4-C31501FC859F}">
      <dsp:nvSpPr>
        <dsp:cNvPr id="0" name=""/>
        <dsp:cNvSpPr/>
      </dsp:nvSpPr>
      <dsp:spPr>
        <a:xfrm>
          <a:off x="0" y="47338"/>
          <a:ext cx="8136903" cy="55165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Источник: опрос участников форумов «Сообщество» в 2016</a:t>
          </a:r>
          <a:endParaRPr lang="ru-RU" sz="2300" b="1" kern="1200" dirty="0"/>
        </a:p>
      </dsp:txBody>
      <dsp:txXfrm>
        <a:off x="0" y="47338"/>
        <a:ext cx="8136903" cy="55165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2C4317-6756-4F15-A616-40D8B2EB1A15}">
      <dsp:nvSpPr>
        <dsp:cNvPr id="0" name=""/>
        <dsp:cNvSpPr/>
      </dsp:nvSpPr>
      <dsp:spPr>
        <a:xfrm>
          <a:off x="0" y="666"/>
          <a:ext cx="9144000" cy="8353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НЕДОСТАТОЧНАЯ ИНФОРМАЦИОННАЯ ОТКРЫТОСТЬ ОГРАНИЧИВАЕТ  РАЗВИТИЕ СРЕДЫ НКО</a:t>
          </a:r>
          <a:endParaRPr lang="ru-RU" sz="2100" b="1" kern="1200" dirty="0"/>
        </a:p>
      </dsp:txBody>
      <dsp:txXfrm>
        <a:off x="0" y="666"/>
        <a:ext cx="9144000" cy="83537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A992BD-1E98-48E5-B358-E48988F4399B}">
      <dsp:nvSpPr>
        <dsp:cNvPr id="0" name=""/>
        <dsp:cNvSpPr/>
      </dsp:nvSpPr>
      <dsp:spPr>
        <a:xfrm>
          <a:off x="0" y="0"/>
          <a:ext cx="9144000" cy="1141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КАНАЛЫ РАСПРОСТРАНЕНИЯ ИНФОРМАЦИИ О ДЕЯТЕЛЬНОСТИ СО НКО</a:t>
          </a:r>
          <a:br>
            <a:rPr lang="ru-RU" sz="2000" b="1" kern="1200" dirty="0" smtClean="0"/>
          </a:br>
          <a:r>
            <a:rPr lang="ru-RU" sz="1600" b="1" i="1" kern="1200" dirty="0" smtClean="0"/>
            <a:t>«Общественный потенциал социально ориентированных некоммерческих организаций»</a:t>
          </a:r>
          <a:r>
            <a:rPr lang="ru-RU" sz="1400" b="1" i="1" kern="1200" dirty="0" smtClean="0"/>
            <a:t>,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АНО «ЦЕНТР СОДЕЙСТВИЯ РАЗВИТИЮ ТЕРРИТОРИЙ», 2015</a:t>
          </a:r>
          <a:endParaRPr lang="ru-RU" sz="1400" kern="1200" dirty="0"/>
        </a:p>
      </dsp:txBody>
      <dsp:txXfrm>
        <a:off x="0" y="0"/>
        <a:ext cx="9144000" cy="114192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8007D8-9305-4774-91B1-2635CF5EE1F3}">
      <dsp:nvSpPr>
        <dsp:cNvPr id="0" name=""/>
        <dsp:cNvSpPr/>
      </dsp:nvSpPr>
      <dsp:spPr>
        <a:xfrm>
          <a:off x="2541859" y="1425769"/>
          <a:ext cx="55190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1907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03250" y="1468573"/>
        <a:ext cx="29125" cy="5830"/>
      </dsp:txXfrm>
    </dsp:sp>
    <dsp:sp modelId="{123FC163-57B5-41A1-9530-22841434D80E}">
      <dsp:nvSpPr>
        <dsp:cNvPr id="0" name=""/>
        <dsp:cNvSpPr/>
      </dsp:nvSpPr>
      <dsp:spPr>
        <a:xfrm>
          <a:off x="11017" y="711696"/>
          <a:ext cx="2532641" cy="15195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Сайты организаций</a:t>
          </a:r>
          <a:endParaRPr lang="ru-RU" sz="1800" b="1" kern="1200" dirty="0"/>
        </a:p>
      </dsp:txBody>
      <dsp:txXfrm>
        <a:off x="11017" y="711696"/>
        <a:ext cx="2532641" cy="1519585"/>
      </dsp:txXfrm>
    </dsp:sp>
    <dsp:sp modelId="{34A1D07C-8024-480D-9F5C-7BAC72B72589}">
      <dsp:nvSpPr>
        <dsp:cNvPr id="0" name=""/>
        <dsp:cNvSpPr/>
      </dsp:nvSpPr>
      <dsp:spPr>
        <a:xfrm>
          <a:off x="5657008" y="1425769"/>
          <a:ext cx="55190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1907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18400" y="1468573"/>
        <a:ext cx="29125" cy="5830"/>
      </dsp:txXfrm>
    </dsp:sp>
    <dsp:sp modelId="{6CA93E3A-9A10-439D-8B3E-E3A63D0717D8}">
      <dsp:nvSpPr>
        <dsp:cNvPr id="0" name=""/>
        <dsp:cNvSpPr/>
      </dsp:nvSpPr>
      <dsp:spPr>
        <a:xfrm>
          <a:off x="3126167" y="711696"/>
          <a:ext cx="2532641" cy="15195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Страницы в социальных сетях</a:t>
          </a:r>
          <a:endParaRPr lang="ru-RU" sz="1800" b="1" kern="1200" dirty="0"/>
        </a:p>
      </dsp:txBody>
      <dsp:txXfrm>
        <a:off x="3126167" y="711696"/>
        <a:ext cx="2532641" cy="1519585"/>
      </dsp:txXfrm>
    </dsp:sp>
    <dsp:sp modelId="{F0131E7C-D8E2-45FC-BD84-5E89077BAB7D}">
      <dsp:nvSpPr>
        <dsp:cNvPr id="0" name=""/>
        <dsp:cNvSpPr/>
      </dsp:nvSpPr>
      <dsp:spPr>
        <a:xfrm>
          <a:off x="1277338" y="2229481"/>
          <a:ext cx="6230299" cy="551907"/>
        </a:xfrm>
        <a:custGeom>
          <a:avLst/>
          <a:gdLst/>
          <a:ahLst/>
          <a:cxnLst/>
          <a:rect l="0" t="0" r="0" b="0"/>
          <a:pathLst>
            <a:path>
              <a:moveTo>
                <a:pt x="6230299" y="0"/>
              </a:moveTo>
              <a:lnTo>
                <a:pt x="6230299" y="293053"/>
              </a:lnTo>
              <a:lnTo>
                <a:pt x="0" y="293053"/>
              </a:lnTo>
              <a:lnTo>
                <a:pt x="0" y="551907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36051" y="2502520"/>
        <a:ext cx="312873" cy="5830"/>
      </dsp:txXfrm>
    </dsp:sp>
    <dsp:sp modelId="{5006F7E6-F55D-48E3-99C1-E9A319786EC5}">
      <dsp:nvSpPr>
        <dsp:cNvPr id="0" name=""/>
        <dsp:cNvSpPr/>
      </dsp:nvSpPr>
      <dsp:spPr>
        <a:xfrm>
          <a:off x="6241316" y="711696"/>
          <a:ext cx="2532641" cy="15195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Взаимодействие со СМИ</a:t>
          </a:r>
          <a:endParaRPr lang="ru-RU" sz="1800" b="1" kern="1200" dirty="0"/>
        </a:p>
      </dsp:txBody>
      <dsp:txXfrm>
        <a:off x="6241316" y="711696"/>
        <a:ext cx="2532641" cy="1519585"/>
      </dsp:txXfrm>
    </dsp:sp>
    <dsp:sp modelId="{C582AB57-6718-41F1-9A30-5479103DD450}">
      <dsp:nvSpPr>
        <dsp:cNvPr id="0" name=""/>
        <dsp:cNvSpPr/>
      </dsp:nvSpPr>
      <dsp:spPr>
        <a:xfrm>
          <a:off x="2541859" y="3943962"/>
          <a:ext cx="55190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1907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03250" y="3986766"/>
        <a:ext cx="29125" cy="5830"/>
      </dsp:txXfrm>
    </dsp:sp>
    <dsp:sp modelId="{EBC4C553-7F97-49E6-90D5-1211CC27632B}">
      <dsp:nvSpPr>
        <dsp:cNvPr id="0" name=""/>
        <dsp:cNvSpPr/>
      </dsp:nvSpPr>
      <dsp:spPr>
        <a:xfrm>
          <a:off x="11017" y="2813789"/>
          <a:ext cx="2532641" cy="23517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Использование возможностей сайта Некоммерческие организации</a:t>
          </a:r>
          <a:br>
            <a:rPr lang="ru-RU" sz="1800" b="1" kern="1200" dirty="0" smtClean="0"/>
          </a:br>
          <a:r>
            <a:rPr lang="ru-RU" sz="1800" b="1" kern="1200" dirty="0" smtClean="0"/>
            <a:t>Республики Карелия «Гражданское общество многонационального региона» </a:t>
          </a:r>
          <a:endParaRPr lang="ru-RU" sz="1800" b="1" kern="1200" dirty="0"/>
        </a:p>
      </dsp:txBody>
      <dsp:txXfrm>
        <a:off x="11017" y="2813789"/>
        <a:ext cx="2532641" cy="2351785"/>
      </dsp:txXfrm>
    </dsp:sp>
    <dsp:sp modelId="{603AB27A-00F6-4BA7-B903-D43461465BCF}">
      <dsp:nvSpPr>
        <dsp:cNvPr id="0" name=""/>
        <dsp:cNvSpPr/>
      </dsp:nvSpPr>
      <dsp:spPr>
        <a:xfrm>
          <a:off x="5657008" y="3943962"/>
          <a:ext cx="55190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1907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18400" y="3986766"/>
        <a:ext cx="29125" cy="5830"/>
      </dsp:txXfrm>
    </dsp:sp>
    <dsp:sp modelId="{6070CEA2-BA99-4C89-AC2B-C966BC6EBC75}">
      <dsp:nvSpPr>
        <dsp:cNvPr id="0" name=""/>
        <dsp:cNvSpPr/>
      </dsp:nvSpPr>
      <dsp:spPr>
        <a:xfrm>
          <a:off x="3126167" y="3229889"/>
          <a:ext cx="2532641" cy="15195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Активизация участия на интерактивной площадке «Виртуальный клуб НКО»</a:t>
          </a:r>
          <a:endParaRPr lang="ru-RU" sz="1800" b="1" kern="1200" dirty="0"/>
        </a:p>
      </dsp:txBody>
      <dsp:txXfrm>
        <a:off x="3126167" y="3229889"/>
        <a:ext cx="2532641" cy="1519585"/>
      </dsp:txXfrm>
    </dsp:sp>
    <dsp:sp modelId="{88F3976D-22F7-408E-96EF-5872EB3C7E08}">
      <dsp:nvSpPr>
        <dsp:cNvPr id="0" name=""/>
        <dsp:cNvSpPr/>
      </dsp:nvSpPr>
      <dsp:spPr>
        <a:xfrm>
          <a:off x="6241316" y="2882968"/>
          <a:ext cx="2532641" cy="22134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Участие в конкурсах публичных отчетов</a:t>
          </a:r>
          <a:endParaRPr lang="ru-RU" sz="2400" b="1" kern="1200" dirty="0"/>
        </a:p>
      </dsp:txBody>
      <dsp:txXfrm>
        <a:off x="6241316" y="2882968"/>
        <a:ext cx="2532641" cy="2213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795E7-8F2A-4F6B-9B74-37223299EE99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E8BCA-60FB-4ECD-BA4B-131469816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отношению к инвесторам, партнерам, персоналу, общественности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E8BCA-60FB-4ECD-BA4B-13146981644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отношению к инвесторам, партнерам, персоналу, общественности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E8BCA-60FB-4ECD-BA4B-13146981644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51F-E1AB-4747-A4BC-E56F3BB525F9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BD6C-08D1-45C4-93FF-B6B80529E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51F-E1AB-4747-A4BC-E56F3BB525F9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BD6C-08D1-45C4-93FF-B6B80529E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51F-E1AB-4747-A4BC-E56F3BB525F9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BD6C-08D1-45C4-93FF-B6B80529E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51F-E1AB-4747-A4BC-E56F3BB525F9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BD6C-08D1-45C4-93FF-B6B80529E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51F-E1AB-4747-A4BC-E56F3BB525F9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BD6C-08D1-45C4-93FF-B6B80529E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51F-E1AB-4747-A4BC-E56F3BB525F9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BD6C-08D1-45C4-93FF-B6B80529E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51F-E1AB-4747-A4BC-E56F3BB525F9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BD6C-08D1-45C4-93FF-B6B80529E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51F-E1AB-4747-A4BC-E56F3BB525F9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BD6C-08D1-45C4-93FF-B6B80529E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51F-E1AB-4747-A4BC-E56F3BB525F9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BD6C-08D1-45C4-93FF-B6B80529E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51F-E1AB-4747-A4BC-E56F3BB525F9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BD6C-08D1-45C4-93FF-B6B80529E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51F-E1AB-4747-A4BC-E56F3BB525F9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BD6C-08D1-45C4-93FF-B6B80529E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4F51F-E1AB-4747-A4BC-E56F3BB525F9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5BD6C-08D1-45C4-93FF-B6B80529E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chart" Target="../charts/chart1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&amp;Kcy;&amp;acy;&amp;rcy;&amp;tcy;&amp;icy;&amp;ncy;&amp;kcy;&amp;icy; &amp;pcy;&amp;ocy; &amp;zcy;&amp;acy;&amp;pcy;&amp;rcy;&amp;ocy;&amp;scy;&amp;ucy; &amp;dcy;&amp;ocy;&amp;bcy;&amp;rcy;&amp;ocy;&amp;vcy;&amp;ocy;&amp;lcy;&amp;softcy;&amp;chcy;&amp;iecy;&amp;scy;&amp;tcy;&amp;vcy;&amp;ocy;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55576" y="1138044"/>
            <a:ext cx="7416824" cy="57199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2636912"/>
            <a:ext cx="4896544" cy="187220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Роль публичной отчетности в деятельности </a:t>
            </a:r>
            <a:r>
              <a:rPr lang="ru-RU" b="1" dirty="0" smtClean="0"/>
              <a:t>НКО</a:t>
            </a:r>
            <a:r>
              <a:rPr lang="ru-RU" b="1" dirty="0"/>
              <a:t/>
            </a:r>
            <a:br>
              <a:rPr lang="ru-RU" b="1" dirty="0"/>
            </a:br>
            <a:endParaRPr lang="ru-RU" sz="27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581128"/>
            <a:ext cx="4896544" cy="1680592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tx1"/>
                </a:solidFill>
              </a:rPr>
              <a:t>Черненкова</a:t>
            </a:r>
            <a:r>
              <a:rPr lang="ru-RU" b="1" i="1" dirty="0" smtClean="0">
                <a:solidFill>
                  <a:schemeClr val="tx1"/>
                </a:solidFill>
              </a:rPr>
              <a:t> Елена Ивановна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Информационно-методический семинар для некоммерческих организаций по участию в конкурсе публичных годовых отчетов СО НКО, реализующих проекты в сфере межнациональных и межконфессиональных отношений</a:t>
            </a:r>
          </a:p>
          <a:p>
            <a:pPr algn="ctr"/>
            <a:r>
              <a:rPr lang="ru-RU" b="1" dirty="0" smtClean="0"/>
              <a:t>06.10 2017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896448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ИНФОРМАЦИОННАЯ ОТКРЫТОСТЬ УЧАСТНИКОВ ОБЩЕСТВЕННО-ВЛАСТНОЙ КОММУНИКАЦИИ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2296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 t="3629" r="32310" b="6849"/>
          <a:stretch>
            <a:fillRect/>
          </a:stretch>
        </p:blipFill>
        <p:spPr bwMode="auto">
          <a:xfrm>
            <a:off x="0" y="836712"/>
            <a:ext cx="914400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Схема 11"/>
          <p:cNvGraphicFramePr/>
          <p:nvPr/>
        </p:nvGraphicFramePr>
        <p:xfrm>
          <a:off x="0" y="6211669"/>
          <a:ext cx="91440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0" y="0"/>
          <a:ext cx="9144000" cy="83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/>
        </p:nvGraphicFramePr>
        <p:xfrm>
          <a:off x="611560" y="6211669"/>
          <a:ext cx="8136904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0" y="0"/>
          <a:ext cx="9144000" cy="83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2" cstate="print"/>
          <a:srcRect t="1297" r="1724" b="5595"/>
          <a:stretch>
            <a:fillRect/>
          </a:stretch>
        </p:blipFill>
        <p:spPr bwMode="auto">
          <a:xfrm>
            <a:off x="0" y="836712"/>
            <a:ext cx="9143999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0" y="0"/>
          <a:ext cx="91440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544522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Подробную информацию о деятельности СО НКО имеют лишь </a:t>
            </a:r>
            <a:r>
              <a:rPr lang="ru-RU" sz="2800" b="1" dirty="0" smtClean="0"/>
              <a:t>7,9</a:t>
            </a:r>
            <a:r>
              <a:rPr lang="ru-RU" sz="2800" b="1" dirty="0"/>
              <a:t>% респондентов.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ИНСТРУМЕНТЫ, ОБЕСПЕЧИВАЮЩИЕ НАРАЩИВАНИЕ ИНФОРМАЦИОННОЙ ОТКРЫТОСТИ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8784976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596</Words>
  <Application>Microsoft Office PowerPoint</Application>
  <PresentationFormat>Экран (4:3)</PresentationFormat>
  <Paragraphs>79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Роль публичной отчетности в деятельности НКО </vt:lpstr>
      <vt:lpstr>ИНФОРМАЦИОННАЯ ОТКРЫТОСТЬ УЧАСТНИКОВ ОБЩЕСТВЕННО-ВЛАСТНОЙ КОММУНИКАЦИИ</vt:lpstr>
      <vt:lpstr>Слайд 3</vt:lpstr>
      <vt:lpstr>Слайд 4</vt:lpstr>
      <vt:lpstr>Слайд 5</vt:lpstr>
      <vt:lpstr>Слайд 6</vt:lpstr>
      <vt:lpstr>Слайд 7</vt:lpstr>
      <vt:lpstr>ИНСТРУМЕНТЫ, ОБЕСПЕЧИВАЮЩИЕ НАРАЩИВАНИЕ ИНФОРМАЦИОННОЙ ОТКРЫТОСТИ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публичной отчетности в деятельности НКО </dc:title>
  <dc:creator>RePack by SPecialiST</dc:creator>
  <cp:lastModifiedBy>RePack by SPecialiST</cp:lastModifiedBy>
  <cp:revision>3</cp:revision>
  <dcterms:created xsi:type="dcterms:W3CDTF">2017-10-05T03:14:59Z</dcterms:created>
  <dcterms:modified xsi:type="dcterms:W3CDTF">2017-10-06T09:45:30Z</dcterms:modified>
</cp:coreProperties>
</file>